
<file path=[Content_Types].xml><?xml version="1.0" encoding="utf-8"?>
<Types xmlns="http://schemas.openxmlformats.org/package/2006/content-types">
  <Override PartName="/ppt/tags/tag8.xml" ContentType="application/vnd.openxmlformats-officedocument.presentationml.tags+xml"/>
  <Override PartName="/ppt/tags/tag104.xml" ContentType="application/vnd.openxmlformats-officedocument.presentationml.tags+xml"/>
  <Override PartName="/ppt/tags/tag140.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tags/tag78.xml" ContentType="application/vnd.openxmlformats-officedocument.presentationml.tags+xml"/>
  <Override PartName="/ppt/tags/tag96.xml" ContentType="application/vnd.openxmlformats-officedocument.presentationml.tags+xml"/>
  <Override PartName="/ppt/tags/tag100.xml" ContentType="application/vnd.openxmlformats-officedocument.presentationml.tags+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tags/tag85.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92.xml" ContentType="application/vnd.openxmlformats-officedocument.presentationml.tags+xml"/>
  <Override PartName="/ppt/tags/tag34.xml" ContentType="application/vnd.openxmlformats-officedocument.presentationml.tags+xml"/>
  <Override PartName="/ppt/tags/tag52.xml" ContentType="application/vnd.openxmlformats-officedocument.presentationml.tags+xml"/>
  <Override PartName="/ppt/tags/tag81.xml" ContentType="application/vnd.openxmlformats-officedocument.presentationml.tags+xml"/>
  <Override PartName="/ppt/tags/tag109.xml" ContentType="application/vnd.openxmlformats-officedocument.presentationml.tags+xml"/>
  <Override PartName="/ppt/tags/tag138.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tags/tag105.xml" ContentType="application/vnd.openxmlformats-officedocument.presentationml.tags+xml"/>
  <Override PartName="/ppt/tags/tag134.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ags/tag112.xml" ContentType="application/vnd.openxmlformats-officedocument.presentationml.tags+xml"/>
  <Override PartName="/ppt/tags/tag123.xml" ContentType="application/vnd.openxmlformats-officedocument.presentationml.tags+xml"/>
  <Override PartName="/ppt/tags/tag141.xml" ContentType="application/vnd.openxmlformats-officedocument.presentationml.tags+xml"/>
  <Override PartName="/ppt/slides/slide26.xml" ContentType="application/vnd.openxmlformats-officedocument.presentationml.slide+xml"/>
  <Override PartName="/ppt/presProps.xml" ContentType="application/vnd.openxmlformats-officedocument.presentationml.presProps+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68.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tags/tag57.xml" ContentType="application/vnd.openxmlformats-officedocument.presentationml.tags+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slideLayouts/slideLayout10.xml" ContentType="application/vnd.openxmlformats-officedocument.presentationml.slideLayout+xml"/>
  <Default Extension="gif" ContentType="image/gif"/>
  <Override PartName="/ppt/tags/tag24.xml" ContentType="application/vnd.openxmlformats-officedocument.presentationml.tags+xml"/>
  <Override PartName="/ppt/tags/tag53.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35.xml" ContentType="application/vnd.openxmlformats-officedocument.presentationml.tags+xml"/>
  <Override PartName="/ppt/tags/tag20.xml" ContentType="application/vnd.openxmlformats-officedocument.presentationml.tags+xml"/>
  <Override PartName="/ppt/tags/tag106.xml" ContentType="application/vnd.openxmlformats-officedocument.presentationml.tags+xml"/>
  <Override PartName="/ppt/tags/tag124.xml" ContentType="application/vnd.openxmlformats-officedocument.presentationml.tags+xml"/>
  <Override PartName="/ppt/tags/tag142.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31.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ags/tag98.xml" ContentType="application/vnd.openxmlformats-officedocument.presentationml.tags+xml"/>
  <Override PartName="/ppt/tags/tag102.xml" ContentType="application/vnd.openxmlformats-officedocument.presentationml.tags+xml"/>
  <Override PartName="/ppt/tags/tag120.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tags/tag136.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slides/slide28.xml" ContentType="application/vnd.openxmlformats-officedocument.presentationml.slide+xml"/>
  <Override PartName="/ppt/tags/tag7.xml" ContentType="application/vnd.openxmlformats-officedocument.presentationml.tags+xml"/>
  <Override PartName="/ppt/tags/tag103.xml" ContentType="application/vnd.openxmlformats-officedocument.presentationml.tags+xml"/>
  <Override PartName="/ppt/tags/tag132.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slides/slide20.xml" ContentType="application/vnd.openxmlformats-officedocument.presentationml.slide+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slides/slide29.xml" ContentType="application/vnd.openxmlformats-officedocument.presentationml.slide+xml"/>
  <Override PartName="/ppt/tags/tag122.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64" r:id="rId3"/>
    <p:sldId id="295" r:id="rId4"/>
    <p:sldId id="266" r:id="rId5"/>
    <p:sldId id="262" r:id="rId6"/>
    <p:sldId id="263" r:id="rId7"/>
    <p:sldId id="269" r:id="rId8"/>
    <p:sldId id="267" r:id="rId9"/>
    <p:sldId id="260" r:id="rId10"/>
    <p:sldId id="259" r:id="rId11"/>
    <p:sldId id="261" r:id="rId12"/>
    <p:sldId id="296" r:id="rId13"/>
    <p:sldId id="270" r:id="rId14"/>
    <p:sldId id="271" r:id="rId15"/>
    <p:sldId id="272" r:id="rId16"/>
    <p:sldId id="273" r:id="rId17"/>
    <p:sldId id="297" r:id="rId18"/>
    <p:sldId id="277" r:id="rId19"/>
    <p:sldId id="278" r:id="rId20"/>
    <p:sldId id="258" r:id="rId21"/>
    <p:sldId id="298" r:id="rId22"/>
    <p:sldId id="279" r:id="rId23"/>
    <p:sldId id="280" r:id="rId24"/>
    <p:sldId id="281" r:id="rId25"/>
    <p:sldId id="282" r:id="rId26"/>
    <p:sldId id="283" r:id="rId27"/>
    <p:sldId id="284" r:id="rId28"/>
    <p:sldId id="285" r:id="rId29"/>
    <p:sldId id="290" r:id="rId30"/>
    <p:sldId id="302" r:id="rId31"/>
    <p:sldId id="299" r:id="rId32"/>
    <p:sldId id="300" r:id="rId33"/>
    <p:sldId id="301" r:id="rId34"/>
    <p:sldId id="294" r:id="rId35"/>
    <p:sldId id="289" r:id="rId36"/>
  </p:sldIdLst>
  <p:sldSz cx="9144000" cy="6858000" type="screen4x3"/>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5616" autoAdjust="0"/>
    <p:restoredTop sz="94640" autoAdjust="0"/>
  </p:normalViewPr>
  <p:slideViewPr>
    <p:cSldViewPr>
      <p:cViewPr varScale="1">
        <p:scale>
          <a:sx n="89" d="100"/>
          <a:sy n="89" d="100"/>
        </p:scale>
        <p:origin x="-150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2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5B1928C5-62A8-4693-8B2D-B3BC142CEA7B}" type="datetimeFigureOut">
              <a:rPr lang="en-US" smtClean="0"/>
              <a:pPr/>
              <a:t>5/11/2010</a:t>
            </a:fld>
            <a:endParaRPr lang="en-US" dirty="0"/>
          </a:p>
        </p:txBody>
      </p:sp>
      <p:sp>
        <p:nvSpPr>
          <p:cNvPr id="16" name="Slide Number Placeholder 15"/>
          <p:cNvSpPr>
            <a:spLocks noGrp="1"/>
          </p:cNvSpPr>
          <p:nvPr>
            <p:ph type="sldNum" sz="quarter" idx="11"/>
          </p:nvPr>
        </p:nvSpPr>
        <p:spPr/>
        <p:txBody>
          <a:bodyPr/>
          <a:lstStyle/>
          <a:p>
            <a:fld id="{5C29F7D5-BE23-48C8-B1F1-4FB56927E389}"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5B1928C5-62A8-4693-8B2D-B3BC142CEA7B}" type="datetimeFigureOut">
              <a:rPr lang="en-US" smtClean="0"/>
              <a:pPr/>
              <a:t>5/11/2010</a:t>
            </a:fld>
            <a:endParaRPr lang="en-US" dirty="0"/>
          </a:p>
        </p:txBody>
      </p:sp>
      <p:sp>
        <p:nvSpPr>
          <p:cNvPr id="15" name="Slide Number Placeholder 14"/>
          <p:cNvSpPr>
            <a:spLocks noGrp="1"/>
          </p:cNvSpPr>
          <p:nvPr>
            <p:ph type="sldNum" sz="quarter" idx="15"/>
          </p:nvPr>
        </p:nvSpPr>
        <p:spPr/>
        <p:txBody>
          <a:bodyPr/>
          <a:lstStyle>
            <a:lvl1pPr algn="ctr">
              <a:defRPr/>
            </a:lvl1pPr>
          </a:lstStyle>
          <a:p>
            <a:fld id="{5C29F7D5-BE23-48C8-B1F1-4FB56927E389}"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B1928C5-62A8-4693-8B2D-B3BC142CEA7B}" type="datetimeFigureOut">
              <a:rPr lang="en-US" smtClean="0"/>
              <a:pPr/>
              <a:t>5/11/2010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9F7D5-BE23-48C8-B1F1-4FB56927E389}"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B1928C5-62A8-4693-8B2D-B3BC142CEA7B}" type="datetimeFigureOut">
              <a:rPr lang="en-US" smtClean="0"/>
              <a:pPr/>
              <a:t>5/11/2010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29F7D5-BE23-48C8-B1F1-4FB56927E389}"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5C29F7D5-BE23-48C8-B1F1-4FB56927E389}"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5B1928C5-62A8-4693-8B2D-B3BC142CEA7B}" type="datetimeFigureOut">
              <a:rPr lang="en-US" smtClean="0"/>
              <a:pPr/>
              <a:t>5/11/2010</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B1928C5-62A8-4693-8B2D-B3BC142CEA7B}" type="datetimeFigureOut">
              <a:rPr lang="en-US" smtClean="0"/>
              <a:pPr/>
              <a:t>5/11/2010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C29F7D5-BE23-48C8-B1F1-4FB56927E389}"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928C5-62A8-4693-8B2D-B3BC142CEA7B}" type="datetimeFigureOut">
              <a:rPr lang="en-US" smtClean="0"/>
              <a:pPr/>
              <a:t>5/11/2010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C29F7D5-BE23-48C8-B1F1-4FB56927E38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5B1928C5-62A8-4693-8B2D-B3BC142CEA7B}" type="datetimeFigureOut">
              <a:rPr lang="en-US" smtClean="0"/>
              <a:pPr/>
              <a:t>5/11/2010</a:t>
            </a:fld>
            <a:endParaRPr lang="en-US" dirty="0"/>
          </a:p>
        </p:txBody>
      </p:sp>
      <p:sp>
        <p:nvSpPr>
          <p:cNvPr id="9" name="Slide Number Placeholder 8"/>
          <p:cNvSpPr>
            <a:spLocks noGrp="1"/>
          </p:cNvSpPr>
          <p:nvPr>
            <p:ph type="sldNum" sz="quarter" idx="15"/>
          </p:nvPr>
        </p:nvSpPr>
        <p:spPr/>
        <p:txBody>
          <a:bodyPr/>
          <a:lstStyle/>
          <a:p>
            <a:fld id="{5C29F7D5-BE23-48C8-B1F1-4FB56927E389}"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5B1928C5-62A8-4693-8B2D-B3BC142CEA7B}" type="datetimeFigureOut">
              <a:rPr lang="en-US" smtClean="0"/>
              <a:pPr/>
              <a:t>5/11/2010</a:t>
            </a:fld>
            <a:endParaRPr lang="en-US" dirty="0"/>
          </a:p>
        </p:txBody>
      </p:sp>
      <p:sp>
        <p:nvSpPr>
          <p:cNvPr id="9" name="Slide Number Placeholder 8"/>
          <p:cNvSpPr>
            <a:spLocks noGrp="1"/>
          </p:cNvSpPr>
          <p:nvPr>
            <p:ph type="sldNum" sz="quarter" idx="11"/>
          </p:nvPr>
        </p:nvSpPr>
        <p:spPr/>
        <p:txBody>
          <a:bodyPr/>
          <a:lstStyle/>
          <a:p>
            <a:fld id="{5C29F7D5-BE23-48C8-B1F1-4FB56927E389}"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1928C5-62A8-4693-8B2D-B3BC142CEA7B}" type="datetimeFigureOut">
              <a:rPr lang="en-US" smtClean="0"/>
              <a:pPr/>
              <a:t>5/11/2010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9F7D5-BE23-48C8-B1F1-4FB56927E38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1928C5-62A8-4693-8B2D-B3BC142CEA7B}" type="datetimeFigureOut">
              <a:rPr lang="en-US" smtClean="0"/>
              <a:pPr/>
              <a:t>5/11/2010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29F7D5-BE23-48C8-B1F1-4FB56927E38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928C5-62A8-4693-8B2D-B3BC142CEA7B}" type="datetimeFigureOut">
              <a:rPr lang="en-US" smtClean="0"/>
              <a:pPr/>
              <a:t>5/11/2010</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C29F7D5-BE23-48C8-B1F1-4FB56927E389}"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3.gif"/><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4.jpeg"/><Relationship Id="rId4"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4.jpeg"/><Relationship Id="rId4"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4.jpeg"/><Relationship Id="rId5" Type="http://schemas.openxmlformats.org/officeDocument/2006/relationships/slideLayout" Target="../slideLayouts/slideLayout6.xml"/><Relationship Id="rId4"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4.jpeg"/><Relationship Id="rId4"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4.jpeg"/><Relationship Id="rId5" Type="http://schemas.openxmlformats.org/officeDocument/2006/relationships/slideLayout" Target="../slideLayouts/slideLayout6.xml"/><Relationship Id="rId4" Type="http://schemas.openxmlformats.org/officeDocument/2006/relationships/tags" Target="../tags/tag23.xml"/></Relationships>
</file>

<file path=ppt/slides/_rels/slide8.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tags" Target="../tags/tag35.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5" Type="http://schemas.openxmlformats.org/officeDocument/2006/relationships/tags" Target="../tags/tag28.xml"/><Relationship Id="rId15" Type="http://schemas.openxmlformats.org/officeDocument/2006/relationships/image" Target="../media/image4.jpeg"/><Relationship Id="rId10" Type="http://schemas.openxmlformats.org/officeDocument/2006/relationships/tags" Target="../tags/tag33.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10" Type="http://schemas.openxmlformats.org/officeDocument/2006/relationships/image" Target="../media/image4.jpeg"/><Relationship Id="rId4" Type="http://schemas.openxmlformats.org/officeDocument/2006/relationships/tags" Target="../tags/tag40.xml"/><Relationship Id="rId9"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7.xml"/><Relationship Id="rId7" Type="http://schemas.openxmlformats.org/officeDocument/2006/relationships/slideLayout" Target="../slideLayouts/slideLayout4.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s>
</file>

<file path=ppt/slides/_rels/slide11.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56.xml"/><Relationship Id="rId7" Type="http://schemas.openxmlformats.org/officeDocument/2006/relationships/image" Target="../media/image4.jpe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Layout" Target="../slideLayouts/slideLayout4.xml"/><Relationship Id="rId5" Type="http://schemas.openxmlformats.org/officeDocument/2006/relationships/tags" Target="../tags/tag58.xml"/><Relationship Id="rId4" Type="http://schemas.openxmlformats.org/officeDocument/2006/relationships/tags" Target="../tags/tag57.xml"/></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61.xml"/><Relationship Id="rId7" Type="http://schemas.openxmlformats.org/officeDocument/2006/relationships/image" Target="../media/image4.jpe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4.xml"/><Relationship Id="rId5" Type="http://schemas.openxmlformats.org/officeDocument/2006/relationships/tags" Target="../tags/tag63.xml"/><Relationship Id="rId4" Type="http://schemas.openxmlformats.org/officeDocument/2006/relationships/tags" Target="../tags/tag62.xml"/></Relationships>
</file>

<file path=ppt/slides/_rels/slide1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66.xml"/><Relationship Id="rId7" Type="http://schemas.openxmlformats.org/officeDocument/2006/relationships/image" Target="../media/image4.jpe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4.xml"/><Relationship Id="rId5" Type="http://schemas.openxmlformats.org/officeDocument/2006/relationships/tags" Target="../tags/tag68.xml"/><Relationship Id="rId4" Type="http://schemas.openxmlformats.org/officeDocument/2006/relationships/tags" Target="../tags/tag67.xml"/></Relationships>
</file>

<file path=ppt/slides/_rels/slide1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tags" Target="../tags/tag71.xml"/><Relationship Id="rId7" Type="http://schemas.openxmlformats.org/officeDocument/2006/relationships/image" Target="../media/image4.jpe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4.xml"/><Relationship Id="rId5" Type="http://schemas.openxmlformats.org/officeDocument/2006/relationships/tags" Target="../tags/tag73.xml"/><Relationship Id="rId4" Type="http://schemas.openxmlformats.org/officeDocument/2006/relationships/tags" Target="../tags/tag72.xml"/></Relationships>
</file>

<file path=ppt/slides/_rels/slide16.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10.jpeg"/><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tags" Target="../tags/tag79.xml"/><Relationship Id="rId7" Type="http://schemas.openxmlformats.org/officeDocument/2006/relationships/image" Target="../media/image10.jpe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4.jpeg"/><Relationship Id="rId5" Type="http://schemas.openxmlformats.org/officeDocument/2006/relationships/slideLayout" Target="../slideLayouts/slideLayout4.xml"/><Relationship Id="rId4" Type="http://schemas.openxmlformats.org/officeDocument/2006/relationships/tags" Target="../tags/tag80.xml"/></Relationships>
</file>

<file path=ppt/slides/_rels/slide1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83.xml"/><Relationship Id="rId7" Type="http://schemas.openxmlformats.org/officeDocument/2006/relationships/image" Target="../media/image11.jpe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slideLayout" Target="../slideLayouts/slideLayout4.xml"/><Relationship Id="rId5" Type="http://schemas.openxmlformats.org/officeDocument/2006/relationships/tags" Target="../tags/tag85.xml"/><Relationship Id="rId4" Type="http://schemas.openxmlformats.org/officeDocument/2006/relationships/tags" Target="../tags/tag84.xml"/><Relationship Id="rId9" Type="http://schemas.openxmlformats.org/officeDocument/2006/relationships/image" Target="../media/image12.jpeg"/></Relationships>
</file>

<file path=ppt/slides/_rels/slide1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88.xml"/><Relationship Id="rId7" Type="http://schemas.openxmlformats.org/officeDocument/2006/relationships/slideLayout" Target="../slideLayouts/slideLayout4.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image" Target="../media/image15.jpeg"/><Relationship Id="rId5" Type="http://schemas.openxmlformats.org/officeDocument/2006/relationships/tags" Target="../tags/tag90.xml"/><Relationship Id="rId10" Type="http://schemas.openxmlformats.org/officeDocument/2006/relationships/image" Target="../media/image14.jpeg"/><Relationship Id="rId4" Type="http://schemas.openxmlformats.org/officeDocument/2006/relationships/tags" Target="../tags/tag89.xml"/><Relationship Id="rId9"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93.xml"/><Relationship Id="rId1" Type="http://schemas.openxmlformats.org/officeDocument/2006/relationships/tags" Target="../tags/tag9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96.xml"/><Relationship Id="rId7" Type="http://schemas.openxmlformats.org/officeDocument/2006/relationships/image" Target="../media/image16.jpe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slideLayout" Target="../slideLayouts/slideLayout4.xml"/><Relationship Id="rId5" Type="http://schemas.openxmlformats.org/officeDocument/2006/relationships/tags" Target="../tags/tag98.xml"/><Relationship Id="rId4" Type="http://schemas.openxmlformats.org/officeDocument/2006/relationships/tags" Target="../tags/tag97.xml"/><Relationship Id="rId9"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image" Target="../media/image4.jpeg"/><Relationship Id="rId5" Type="http://schemas.openxmlformats.org/officeDocument/2006/relationships/slideLayout" Target="../slideLayouts/slideLayout4.xml"/><Relationship Id="rId4" Type="http://schemas.openxmlformats.org/officeDocument/2006/relationships/tags" Target="../tags/tag126.xml"/></Relationships>
</file>

<file path=ppt/slides/_rels/slide31.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image" Target="../media/image4.jpeg"/><Relationship Id="rId5" Type="http://schemas.openxmlformats.org/officeDocument/2006/relationships/slideLayout" Target="../slideLayouts/slideLayout4.xml"/><Relationship Id="rId4" Type="http://schemas.openxmlformats.org/officeDocument/2006/relationships/tags" Target="../tags/tag130.xml"/></Relationships>
</file>

<file path=ppt/slides/_rels/slide32.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image" Target="../media/image4.jpeg"/><Relationship Id="rId5" Type="http://schemas.openxmlformats.org/officeDocument/2006/relationships/slideLayout" Target="../slideLayouts/slideLayout4.xml"/><Relationship Id="rId4" Type="http://schemas.openxmlformats.org/officeDocument/2006/relationships/tags" Target="../tags/tag134.xml"/></Relationships>
</file>

<file path=ppt/slides/_rels/slide33.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image" Target="../media/image4.jpeg"/><Relationship Id="rId5" Type="http://schemas.openxmlformats.org/officeDocument/2006/relationships/slideLayout" Target="../slideLayouts/slideLayout4.xml"/><Relationship Id="rId4" Type="http://schemas.openxmlformats.org/officeDocument/2006/relationships/tags" Target="../tags/tag138.xml"/></Relationships>
</file>

<file path=ppt/slides/_rels/slide34.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5" Type="http://schemas.openxmlformats.org/officeDocument/2006/relationships/image" Target="../media/image4.jpeg"/><Relationship Id="rId4"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7.xml"/><Relationship Id="rId1" Type="http://schemas.openxmlformats.org/officeDocument/2006/relationships/tags" Target="../tags/tag1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ng logo (large) w transparency dm.jpg"/>
          <p:cNvPicPr>
            <a:picLocks noChangeAspect="1"/>
          </p:cNvPicPr>
          <p:nvPr>
            <p:custDataLst>
              <p:tags r:id="rId1"/>
            </p:custDataLst>
          </p:nvPr>
        </p:nvPicPr>
        <p:blipFill>
          <a:blip r:embed="rId5" cstate="print"/>
          <a:stretch>
            <a:fillRect/>
          </a:stretch>
        </p:blipFill>
        <p:spPr>
          <a:xfrm>
            <a:off x="687741" y="762000"/>
            <a:ext cx="3884259" cy="1554480"/>
          </a:xfrm>
          <a:prstGeom prst="rect">
            <a:avLst/>
          </a:prstGeom>
          <a:ln>
            <a:noFill/>
          </a:ln>
          <a:effectLst>
            <a:reflection blurRad="12700" stA="30000" endPos="30000" dist="5000" dir="5400000" sy="-100000" algn="bl" rotWithShape="0"/>
          </a:effectLst>
          <a:scene3d>
            <a:camera prst="obliqueTopLeft"/>
            <a:lightRig rig="threePt" dir="t">
              <a:rot lat="0" lon="0" rev="2700000"/>
            </a:lightRig>
          </a:scene3d>
          <a:sp3d>
            <a:bevelT w="63500" h="50800" prst="riblet"/>
          </a:sp3d>
        </p:spPr>
      </p:pic>
      <p:sp>
        <p:nvSpPr>
          <p:cNvPr id="6" name="Subtitle 5"/>
          <p:cNvSpPr>
            <a:spLocks noGrp="1"/>
          </p:cNvSpPr>
          <p:nvPr>
            <p:ph type="subTitle" idx="4294967295"/>
            <p:custDataLst>
              <p:tags r:id="rId2"/>
            </p:custDataLst>
          </p:nvPr>
        </p:nvSpPr>
        <p:spPr>
          <a:xfrm>
            <a:off x="609600" y="4191000"/>
            <a:ext cx="7620000" cy="1524000"/>
          </a:xfrm>
        </p:spPr>
        <p:txBody>
          <a:bodyPr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buNone/>
            </a:pPr>
            <a:r>
              <a:rPr lang="en-US" sz="3600" b="1" cap="none" spc="0" dirty="0" smtClean="0">
                <a:ln w="11430"/>
                <a:gradFill flip="none" rotWithShape="1">
                  <a:gsLst>
                    <a:gs pos="0">
                      <a:schemeClr val="bg2"/>
                    </a:gs>
                    <a:gs pos="50000">
                      <a:schemeClr val="accent1"/>
                    </a:gs>
                    <a:gs pos="100000">
                      <a:schemeClr val="accent2"/>
                    </a:gs>
                  </a:gsLst>
                  <a:lin ang="13500000" scaled="1"/>
                  <a:tileRect/>
                </a:gradFill>
                <a:latin typeface="Boopee" pitchFamily="2" charset="0"/>
              </a:rPr>
              <a:t>Helping homeless children have sweeter dreams…</a:t>
            </a:r>
            <a:endParaRPr lang="en-US" sz="3600" b="1" cap="none" spc="0" dirty="0">
              <a:ln w="11430"/>
              <a:gradFill flip="none" rotWithShape="1">
                <a:gsLst>
                  <a:gs pos="0">
                    <a:schemeClr val="bg2"/>
                  </a:gs>
                  <a:gs pos="50000">
                    <a:schemeClr val="accent1"/>
                  </a:gs>
                  <a:gs pos="100000">
                    <a:schemeClr val="accent2"/>
                  </a:gs>
                </a:gsLst>
                <a:lin ang="13500000" scaled="1"/>
                <a:tileRect/>
              </a:gradFill>
              <a:latin typeface="Boopee" pitchFamily="2" charset="0"/>
            </a:endParaRPr>
          </a:p>
        </p:txBody>
      </p:sp>
      <p:sp>
        <p:nvSpPr>
          <p:cNvPr id="10" name="Title 9"/>
          <p:cNvSpPr>
            <a:spLocks noGrp="1"/>
          </p:cNvSpPr>
          <p:nvPr>
            <p:ph type="ctrTitle" idx="4294967295"/>
            <p:custDataLst>
              <p:tags r:id="rId3"/>
            </p:custDataLst>
          </p:nvPr>
        </p:nvSpPr>
        <p:spPr>
          <a:xfrm>
            <a:off x="498475" y="2667000"/>
            <a:ext cx="5216525" cy="1524000"/>
          </a:xfrm>
        </p:spPr>
        <p:txBody>
          <a:bodyPr>
            <a:normAutofit/>
          </a:bodyPr>
          <a:lstStyle/>
          <a:p>
            <a:pPr algn="l"/>
            <a:r>
              <a:rPr lang="en-US" sz="4000" cap="none" dirty="0" smtClean="0"/>
              <a:t>Corporate Community </a:t>
            </a:r>
            <a:br>
              <a:rPr lang="en-US" sz="4000" cap="none" dirty="0" smtClean="0"/>
            </a:br>
            <a:r>
              <a:rPr lang="en-US" sz="4000" cap="none" dirty="0" smtClean="0"/>
              <a:t>Services Sponsors</a:t>
            </a:r>
            <a:endParaRPr lang="en-US" sz="4000" cap="none" dirty="0"/>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3000"/>
                                        <p:tgtEl>
                                          <p:spTgt spid="4"/>
                                        </p:tgtEl>
                                      </p:cBhvr>
                                    </p:animEffect>
                                  </p:childTnLst>
                                </p:cTn>
                              </p:par>
                            </p:childTnLst>
                          </p:cTn>
                        </p:par>
                        <p:par>
                          <p:cTn id="11" fill="hold">
                            <p:stCondLst>
                              <p:cond delay="3000"/>
                            </p:stCondLst>
                            <p:childTnLst>
                              <p:par>
                                <p:cTn id="12" presetID="27" presetClass="entr" presetSubtype="0" fill="hold" grpId="0" nodeType="afterEffect">
                                  <p:stCondLst>
                                    <p:cond delay="0"/>
                                  </p:stCondLst>
                                  <p:iterate type="wd">
                                    <p:tmPct val="57000"/>
                                  </p:iterate>
                                  <p:childTnLst>
                                    <p:set>
                                      <p:cBhvr>
                                        <p:cTn id="13"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4" dur="500"/>
                                        <p:tgtEl>
                                          <p:spTgt spid="6">
                                            <p:txEl>
                                              <p:pRg st="0" end="0"/>
                                            </p:txEl>
                                          </p:spTgt>
                                        </p:tgtEl>
                                        <p:attrNameLst>
                                          <p:attrName>style.color</p:attrName>
                                        </p:attrNameLst>
                                      </p:cBhvr>
                                      <p:tavLst>
                                        <p:tav tm="0">
                                          <p:val>
                                            <p:clrVal>
                                              <a:schemeClr val="accent1"/>
                                            </p:clrVal>
                                          </p:val>
                                        </p:tav>
                                        <p:tav tm="50000">
                                          <p:val>
                                            <p:clrVal>
                                              <a:schemeClr val="tx2"/>
                                            </p:clrVal>
                                          </p:val>
                                        </p:tav>
                                      </p:tavLst>
                                    </p:anim>
                                    <p:anim calcmode="discrete" valueType="clr">
                                      <p:cBhvr>
                                        <p:cTn id="15" dur="50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6" dur="500"/>
                                        <p:tgtEl>
                                          <p:spTgt spid="6">
                                            <p:txEl>
                                              <p:pRg st="0" end="0"/>
                                            </p:txEl>
                                          </p:spTgt>
                                        </p:tgtEl>
                                        <p:attrNameLst>
                                          <p:attrName>fill.type</p:attrName>
                                        </p:attrNameLst>
                                      </p:cBhvr>
                                      <p:to>
                                        <p:strVal val="solid"/>
                                      </p:to>
                                    </p:set>
                                  </p:childTnLst>
                                </p:cTn>
                              </p:par>
                            </p:childTnLst>
                          </p:cTn>
                        </p:par>
                        <p:par>
                          <p:cTn id="17" fill="hold">
                            <p:stCondLst>
                              <p:cond delay="5210"/>
                            </p:stCondLst>
                            <p:childTnLst>
                              <p:par>
                                <p:cTn id="18" presetID="10" presetClass="exit" presetSubtype="0" fill="hold" nodeType="afterEffect">
                                  <p:stCondLst>
                                    <p:cond delay="1000"/>
                                  </p:stCondLst>
                                  <p:childTnLst>
                                    <p:animEffect transition="out" filter="fade">
                                      <p:cBhvr>
                                        <p:cTn id="19" dur="2000"/>
                                        <p:tgtEl>
                                          <p:spTgt spid="4"/>
                                        </p:tgtEl>
                                      </p:cBhvr>
                                    </p:animEffect>
                                    <p:set>
                                      <p:cBhvr>
                                        <p:cTn id="20" dur="1" fill="hold">
                                          <p:stCondLst>
                                            <p:cond delay="1999"/>
                                          </p:stCondLst>
                                        </p:cTn>
                                        <p:tgtEl>
                                          <p:spTgt spid="4"/>
                                        </p:tgtEl>
                                        <p:attrNameLst>
                                          <p:attrName>style.visibility</p:attrName>
                                        </p:attrNameLst>
                                      </p:cBhvr>
                                      <p:to>
                                        <p:strVal val="hidden"/>
                                      </p:to>
                                    </p:set>
                                  </p:childTnLst>
                                </p:cTn>
                              </p:par>
                              <p:par>
                                <p:cTn id="21" presetID="10" presetClass="exit" presetSubtype="0" fill="hold" grpId="1" nodeType="withEffect">
                                  <p:stCondLst>
                                    <p:cond delay="1000"/>
                                  </p:stCondLst>
                                  <p:iterate type="wd">
                                    <p:tmPct val="0"/>
                                  </p:iterate>
                                  <p:childTnLst>
                                    <p:animEffect transition="out" filter="fade">
                                      <p:cBhvr>
                                        <p:cTn id="22" dur="2000"/>
                                        <p:tgtEl>
                                          <p:spTgt spid="6">
                                            <p:txEl>
                                              <p:pRg st="0" end="0"/>
                                            </p:txEl>
                                          </p:spTgt>
                                        </p:tgtEl>
                                      </p:cBhvr>
                                    </p:animEffect>
                                    <p:set>
                                      <p:cBhvr>
                                        <p:cTn id="23" dur="1" fill="hold">
                                          <p:stCondLst>
                                            <p:cond delay="1999"/>
                                          </p:stCondLst>
                                        </p:cTn>
                                        <p:tgtEl>
                                          <p:spTgt spid="6">
                                            <p:txEl>
                                              <p:pRg st="0" end="0"/>
                                            </p:txEl>
                                          </p:spTgt>
                                        </p:tgtEl>
                                        <p:attrNameLst>
                                          <p:attrName>style.visibility</p:attrName>
                                        </p:attrNameLst>
                                      </p:cBhvr>
                                      <p:to>
                                        <p:strVal val="hidden"/>
                                      </p:to>
                                    </p:set>
                                  </p:childTnLst>
                                </p:cTn>
                              </p:par>
                              <p:par>
                                <p:cTn id="24" presetID="10" presetClass="exit" presetSubtype="0" fill="hold" grpId="0" nodeType="withEffect">
                                  <p:stCondLst>
                                    <p:cond delay="1000"/>
                                  </p:stCondLst>
                                  <p:childTnLst>
                                    <p:animEffect transition="out" filter="fade">
                                      <p:cBhvr>
                                        <p:cTn id="25" dur="2000"/>
                                        <p:tgtEl>
                                          <p:spTgt spid="10"/>
                                        </p:tgtEl>
                                      </p:cBhvr>
                                    </p:animEffect>
                                    <p:set>
                                      <p:cBhvr>
                                        <p:cTn id="26"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6" grpId="1" build="p"/>
      <p:bldP spid="10" grpId="0"/>
      <p:bldP spid="10"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About Project Night Night</a:t>
            </a:r>
            <a:endParaRPr lang="en-US" sz="4000" cap="none" dirty="0"/>
          </a:p>
        </p:txBody>
      </p:sp>
      <p:pic>
        <p:nvPicPr>
          <p:cNvPr id="7" name="Content Placeholder 3" descr="circle_3inch_300dpi-1.jpg"/>
          <p:cNvPicPr>
            <a:picLocks noChangeAspect="1"/>
          </p:cNvPicPr>
          <p:nvPr>
            <p:custDataLst>
              <p:tags r:id="rId2"/>
            </p:custDataLst>
          </p:nvPr>
        </p:nvPicPr>
        <p:blipFill>
          <a:blip r:embed="rId4"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About Project Night Night</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609600" y="2743200"/>
            <a:ext cx="75438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503(c)(3) tax-exempt organization</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xit" presetSubtype="0" fill="hold" grpId="1" nodeType="afterEffect">
                                  <p:stCondLst>
                                    <p:cond delay="1000"/>
                                  </p:stCondLst>
                                  <p:childTnLst>
                                    <p:animEffect transition="out" filter="fade">
                                      <p:cBhvr>
                                        <p:cTn id="10" dur="2000"/>
                                        <p:tgtEl>
                                          <p:spTgt spid="13"/>
                                        </p:tgtEl>
                                      </p:cBhvr>
                                    </p:animEffect>
                                    <p:set>
                                      <p:cBhvr>
                                        <p:cTn id="11"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About Project Night Night</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609600" y="2743200"/>
            <a:ext cx="75438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Began with a belief that every child deserves a good night’s sleep</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About Project Night Night</a:t>
            </a:r>
            <a:endParaRPr lang="en-US" sz="4000" cap="none" dirty="0"/>
          </a:p>
        </p:txBody>
      </p:sp>
      <p:pic>
        <p:nvPicPr>
          <p:cNvPr id="7" name="Content Placeholder 3" descr="circle_3inch_300dpi-1.jpg"/>
          <p:cNvPicPr>
            <a:picLocks noChangeAspect="1"/>
          </p:cNvPicPr>
          <p:nvPr>
            <p:custDataLst>
              <p:tags r:id="rId2"/>
            </p:custDataLst>
          </p:nvPr>
        </p:nvPicPr>
        <p:blipFill>
          <a:blip r:embed="rId6"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609600" y="2743200"/>
            <a:ext cx="75438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Began with a belief that every child deserves a good night’s sleep</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4" name="TextBox 13"/>
          <p:cNvSpPr txBox="1"/>
          <p:nvPr>
            <p:custDataLst>
              <p:tags r:id="rId4"/>
            </p:custDataLst>
          </p:nvPr>
        </p:nvSpPr>
        <p:spPr>
          <a:xfrm>
            <a:off x="609600" y="3799582"/>
            <a:ext cx="75438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…and that homeless children are overlooked.</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10" presetClass="exit" presetSubtype="0" fill="hold" grpId="1" nodeType="afterEffect">
                                  <p:stCondLst>
                                    <p:cond delay="1000"/>
                                  </p:stCondLst>
                                  <p:childTnLst>
                                    <p:animEffect transition="out" filter="fade">
                                      <p:cBhvr>
                                        <p:cTn id="10" dur="3000"/>
                                        <p:tgtEl>
                                          <p:spTgt spid="13"/>
                                        </p:tgtEl>
                                      </p:cBhvr>
                                    </p:animEffect>
                                    <p:set>
                                      <p:cBhvr>
                                        <p:cTn id="11" dur="1" fill="hold">
                                          <p:stCondLst>
                                            <p:cond delay="2999"/>
                                          </p:stCondLst>
                                        </p:cTn>
                                        <p:tgtEl>
                                          <p:spTgt spid="13"/>
                                        </p:tgtEl>
                                        <p:attrNameLst>
                                          <p:attrName>style.visibility</p:attrName>
                                        </p:attrNameLst>
                                      </p:cBhvr>
                                      <p:to>
                                        <p:strVal val="hidden"/>
                                      </p:to>
                                    </p:set>
                                  </p:childTnLst>
                                </p:cTn>
                              </p:par>
                              <p:par>
                                <p:cTn id="12" presetID="10" presetClass="exit" presetSubtype="0" fill="hold" grpId="0" nodeType="withEffect">
                                  <p:stCondLst>
                                    <p:cond delay="1000"/>
                                  </p:stCondLst>
                                  <p:childTnLst>
                                    <p:animEffect transition="out" filter="fade">
                                      <p:cBhvr>
                                        <p:cTn id="13" dur="3000"/>
                                        <p:tgtEl>
                                          <p:spTgt spid="14"/>
                                        </p:tgtEl>
                                      </p:cBhvr>
                                    </p:animEffect>
                                    <p:set>
                                      <p:cBhvr>
                                        <p:cTn id="14" dur="1" fill="hold">
                                          <p:stCondLst>
                                            <p:cond delay="2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14" grpId="0"/>
      <p:bldP spid="1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About Project Night Night</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609600" y="2743200"/>
            <a:ext cx="75438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Supports the needs of children in homeless shelters throughout the U.S.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About Project Night Night</a:t>
            </a:r>
            <a:endParaRPr lang="en-US" sz="4000" cap="none" dirty="0"/>
          </a:p>
        </p:txBody>
      </p:sp>
      <p:pic>
        <p:nvPicPr>
          <p:cNvPr id="7" name="Content Placeholder 3" descr="circle_3inch_300dpi-1.jpg"/>
          <p:cNvPicPr>
            <a:picLocks noChangeAspect="1"/>
          </p:cNvPicPr>
          <p:nvPr>
            <p:custDataLst>
              <p:tags r:id="rId2"/>
            </p:custDataLst>
          </p:nvPr>
        </p:nvPicPr>
        <p:blipFill>
          <a:blip r:embed="rId6"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609600" y="2743200"/>
            <a:ext cx="75438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Supports the needs of children in homeless shelters throughout the U.S.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TextBox 8"/>
          <p:cNvSpPr txBox="1"/>
          <p:nvPr>
            <p:custDataLst>
              <p:tags r:id="rId4"/>
            </p:custDataLst>
          </p:nvPr>
        </p:nvSpPr>
        <p:spPr>
          <a:xfrm>
            <a:off x="609600" y="3810000"/>
            <a:ext cx="75438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…by providing objects of reliable comfort to them</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p:stCondLst>
                              <p:cond delay="2000"/>
                            </p:stCondLst>
                            <p:childTnLst>
                              <p:par>
                                <p:cTn id="9" presetID="10" presetClass="exit" presetSubtype="0" fill="hold" grpId="1" nodeType="afterEffect">
                                  <p:stCondLst>
                                    <p:cond delay="1500"/>
                                  </p:stCondLst>
                                  <p:childTnLst>
                                    <p:animEffect transition="out" filter="fade">
                                      <p:cBhvr>
                                        <p:cTn id="10" dur="2000"/>
                                        <p:tgtEl>
                                          <p:spTgt spid="9"/>
                                        </p:tgtEl>
                                      </p:cBhvr>
                                    </p:animEffect>
                                    <p:set>
                                      <p:cBhvr>
                                        <p:cTn id="11" dur="1" fill="hold">
                                          <p:stCondLst>
                                            <p:cond delay="1999"/>
                                          </p:stCondLst>
                                        </p:cTn>
                                        <p:tgtEl>
                                          <p:spTgt spid="9"/>
                                        </p:tgtEl>
                                        <p:attrNameLst>
                                          <p:attrName>style.visibility</p:attrName>
                                        </p:attrNameLst>
                                      </p:cBhvr>
                                      <p:to>
                                        <p:strVal val="hidden"/>
                                      </p:to>
                                    </p:set>
                                  </p:childTnLst>
                                </p:cTn>
                              </p:par>
                              <p:par>
                                <p:cTn id="12" presetID="10" presetClass="exit" presetSubtype="0" fill="hold" grpId="1" nodeType="withEffect">
                                  <p:stCondLst>
                                    <p:cond delay="1500"/>
                                  </p:stCondLst>
                                  <p:childTnLst>
                                    <p:animEffect transition="out" filter="fade">
                                      <p:cBhvr>
                                        <p:cTn id="13" dur="2000"/>
                                        <p:tgtEl>
                                          <p:spTgt spid="13"/>
                                        </p:tgtEl>
                                      </p:cBhvr>
                                    </p:animEffect>
                                    <p:set>
                                      <p:cBhvr>
                                        <p:cTn id="14"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9" grpId="0"/>
      <p:bldP spid="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About Project Night Night</a:t>
            </a:r>
            <a:endParaRPr lang="en-US" sz="4000" cap="none" dirty="0"/>
          </a:p>
        </p:txBody>
      </p:sp>
      <p:pic>
        <p:nvPicPr>
          <p:cNvPr id="7" name="Content Placeholder 3" descr="circle_3inch_300dpi-1.jpg"/>
          <p:cNvPicPr>
            <a:picLocks noChangeAspect="1"/>
          </p:cNvPicPr>
          <p:nvPr>
            <p:custDataLst>
              <p:tags r:id="rId2"/>
            </p:custDataLst>
          </p:nvPr>
        </p:nvPicPr>
        <p:blipFill>
          <a:blip r:embed="rId1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Rectangle 8"/>
          <p:cNvSpPr/>
          <p:nvPr/>
        </p:nvSpPr>
        <p:spPr>
          <a:xfrm>
            <a:off x="685800" y="762000"/>
            <a:ext cx="7924800" cy="5562600"/>
          </a:xfrm>
          <a:prstGeom prst="rect">
            <a:avLst/>
          </a:prstGeom>
          <a:noFill/>
        </p:spPr>
        <p:txBody>
          <a:bodyPr/>
          <a:lstStyle/>
          <a:p>
            <a:endParaRPr lang="en-US"/>
          </a:p>
        </p:txBody>
      </p:sp>
      <p:sp>
        <p:nvSpPr>
          <p:cNvPr id="11" name="Freeform 10"/>
          <p:cNvSpPr/>
          <p:nvPr>
            <p:custDataLst>
              <p:tags r:id="rId3"/>
            </p:custDataLst>
          </p:nvPr>
        </p:nvSpPr>
        <p:spPr>
          <a:xfrm>
            <a:off x="1520840" y="1447801"/>
            <a:ext cx="2002536" cy="1112520"/>
          </a:xfrm>
          <a:custGeom>
            <a:avLst/>
            <a:gdLst>
              <a:gd name="connsiteX0" fmla="*/ 0 w 2002536"/>
              <a:gd name="connsiteY0" fmla="*/ 111252 h 1112520"/>
              <a:gd name="connsiteX1" fmla="*/ 32585 w 2002536"/>
              <a:gd name="connsiteY1" fmla="*/ 32585 h 1112520"/>
              <a:gd name="connsiteX2" fmla="*/ 111252 w 2002536"/>
              <a:gd name="connsiteY2" fmla="*/ 0 h 1112520"/>
              <a:gd name="connsiteX3" fmla="*/ 1891284 w 2002536"/>
              <a:gd name="connsiteY3" fmla="*/ 0 h 1112520"/>
              <a:gd name="connsiteX4" fmla="*/ 1969951 w 2002536"/>
              <a:gd name="connsiteY4" fmla="*/ 32585 h 1112520"/>
              <a:gd name="connsiteX5" fmla="*/ 2002536 w 2002536"/>
              <a:gd name="connsiteY5" fmla="*/ 111252 h 1112520"/>
              <a:gd name="connsiteX6" fmla="*/ 2002536 w 2002536"/>
              <a:gd name="connsiteY6" fmla="*/ 1001268 h 1112520"/>
              <a:gd name="connsiteX7" fmla="*/ 1969951 w 2002536"/>
              <a:gd name="connsiteY7" fmla="*/ 1079935 h 1112520"/>
              <a:gd name="connsiteX8" fmla="*/ 1891284 w 2002536"/>
              <a:gd name="connsiteY8" fmla="*/ 1112520 h 1112520"/>
              <a:gd name="connsiteX9" fmla="*/ 111252 w 2002536"/>
              <a:gd name="connsiteY9" fmla="*/ 1112520 h 1112520"/>
              <a:gd name="connsiteX10" fmla="*/ 32585 w 2002536"/>
              <a:gd name="connsiteY10" fmla="*/ 1079935 h 1112520"/>
              <a:gd name="connsiteX11" fmla="*/ 0 w 2002536"/>
              <a:gd name="connsiteY11" fmla="*/ 1001268 h 1112520"/>
              <a:gd name="connsiteX12" fmla="*/ 0 w 2002536"/>
              <a:gd name="connsiteY12" fmla="*/ 111252 h 111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2536" h="1112520">
                <a:moveTo>
                  <a:pt x="0" y="111252"/>
                </a:moveTo>
                <a:cubicBezTo>
                  <a:pt x="0" y="81746"/>
                  <a:pt x="11721" y="53449"/>
                  <a:pt x="32585" y="32585"/>
                </a:cubicBezTo>
                <a:cubicBezTo>
                  <a:pt x="53449" y="11721"/>
                  <a:pt x="81746" y="0"/>
                  <a:pt x="111252" y="0"/>
                </a:cubicBezTo>
                <a:lnTo>
                  <a:pt x="1891284" y="0"/>
                </a:lnTo>
                <a:cubicBezTo>
                  <a:pt x="1920790" y="0"/>
                  <a:pt x="1949087" y="11721"/>
                  <a:pt x="1969951" y="32585"/>
                </a:cubicBezTo>
                <a:cubicBezTo>
                  <a:pt x="1990815" y="53449"/>
                  <a:pt x="2002536" y="81746"/>
                  <a:pt x="2002536" y="111252"/>
                </a:cubicBezTo>
                <a:lnTo>
                  <a:pt x="2002536" y="1001268"/>
                </a:lnTo>
                <a:cubicBezTo>
                  <a:pt x="2002536" y="1030774"/>
                  <a:pt x="1990815" y="1059071"/>
                  <a:pt x="1969951" y="1079935"/>
                </a:cubicBezTo>
                <a:cubicBezTo>
                  <a:pt x="1949087" y="1100799"/>
                  <a:pt x="1920790" y="1112520"/>
                  <a:pt x="1891284" y="1112520"/>
                </a:cubicBezTo>
                <a:lnTo>
                  <a:pt x="111252" y="1112520"/>
                </a:lnTo>
                <a:cubicBezTo>
                  <a:pt x="81746" y="1112520"/>
                  <a:pt x="53449" y="1100799"/>
                  <a:pt x="32585" y="1079935"/>
                </a:cubicBezTo>
                <a:cubicBezTo>
                  <a:pt x="11721" y="1059071"/>
                  <a:pt x="0" y="1030774"/>
                  <a:pt x="0" y="1001268"/>
                </a:cubicBezTo>
                <a:lnTo>
                  <a:pt x="0" y="111252"/>
                </a:lnTo>
                <a:close/>
              </a:path>
            </a:pathLst>
          </a:custGeom>
        </p:spPr>
        <p:style>
          <a:lnRef idx="1">
            <a:schemeClr val="accent2"/>
          </a:lnRef>
          <a:fillRef idx="3">
            <a:schemeClr val="accent2"/>
          </a:fillRef>
          <a:effectRef idx="2">
            <a:schemeClr val="accent2"/>
          </a:effectRef>
          <a:fontRef idx="minor">
            <a:schemeClr val="lt1"/>
          </a:fontRef>
        </p:style>
        <p:txBody>
          <a:bodyPr spcFirstLastPara="0" vert="horz" wrap="square" lIns="108785" tIns="108785" rIns="108785" bIns="108785" numCol="1" spcCol="1270" anchor="ctr" anchorCtr="0">
            <a:noAutofit/>
          </a:bodyPr>
          <a:lstStyle/>
          <a:p>
            <a:pPr lvl="0" algn="ctr" defTabSz="889000">
              <a:lnSpc>
                <a:spcPct val="90000"/>
              </a:lnSpc>
              <a:spcBef>
                <a:spcPct val="0"/>
              </a:spcBef>
              <a:spcAft>
                <a:spcPct val="35000"/>
              </a:spcAft>
            </a:pPr>
            <a:r>
              <a:rPr lang="en-US" dirty="0" smtClean="0">
                <a:ln w="18415" cmpd="sng">
                  <a:noFill/>
                  <a:prstDash val="solid"/>
                </a:ln>
                <a:solidFill>
                  <a:srgbClr val="FFFFFF"/>
                </a:solidFill>
                <a:effectLst>
                  <a:outerShdw blurRad="38100" dist="38100" dir="2700000" algn="tl">
                    <a:srgbClr val="000000">
                      <a:alpha val="43137"/>
                    </a:srgbClr>
                  </a:outerShdw>
                </a:effectLst>
              </a:rPr>
              <a:t>Whom we support</a:t>
            </a:r>
            <a:endParaRPr lang="en-US" kern="1200" cap="none" spc="0" dirty="0">
              <a:ln w="18415" cmpd="sng">
                <a:noFill/>
                <a:prstDash val="solid"/>
              </a:ln>
              <a:solidFill>
                <a:srgbClr val="FFFFFF"/>
              </a:solidFill>
            </a:endParaRPr>
          </a:p>
        </p:txBody>
      </p:sp>
      <p:sp>
        <p:nvSpPr>
          <p:cNvPr id="12" name="Freeform 11"/>
          <p:cNvSpPr/>
          <p:nvPr>
            <p:custDataLst>
              <p:tags r:id="rId4"/>
            </p:custDataLst>
          </p:nvPr>
        </p:nvSpPr>
        <p:spPr>
          <a:xfrm>
            <a:off x="6318277" y="1021080"/>
            <a:ext cx="2002536" cy="1112520"/>
          </a:xfrm>
          <a:custGeom>
            <a:avLst/>
            <a:gdLst>
              <a:gd name="connsiteX0" fmla="*/ 0 w 2292322"/>
              <a:gd name="connsiteY0" fmla="*/ 111252 h 1112520"/>
              <a:gd name="connsiteX1" fmla="*/ 32585 w 2292322"/>
              <a:gd name="connsiteY1" fmla="*/ 32585 h 1112520"/>
              <a:gd name="connsiteX2" fmla="*/ 111252 w 2292322"/>
              <a:gd name="connsiteY2" fmla="*/ 0 h 1112520"/>
              <a:gd name="connsiteX3" fmla="*/ 2181070 w 2292322"/>
              <a:gd name="connsiteY3" fmla="*/ 0 h 1112520"/>
              <a:gd name="connsiteX4" fmla="*/ 2259737 w 2292322"/>
              <a:gd name="connsiteY4" fmla="*/ 32585 h 1112520"/>
              <a:gd name="connsiteX5" fmla="*/ 2292322 w 2292322"/>
              <a:gd name="connsiteY5" fmla="*/ 111252 h 1112520"/>
              <a:gd name="connsiteX6" fmla="*/ 2292322 w 2292322"/>
              <a:gd name="connsiteY6" fmla="*/ 1001268 h 1112520"/>
              <a:gd name="connsiteX7" fmla="*/ 2259737 w 2292322"/>
              <a:gd name="connsiteY7" fmla="*/ 1079935 h 1112520"/>
              <a:gd name="connsiteX8" fmla="*/ 2181070 w 2292322"/>
              <a:gd name="connsiteY8" fmla="*/ 1112520 h 1112520"/>
              <a:gd name="connsiteX9" fmla="*/ 111252 w 2292322"/>
              <a:gd name="connsiteY9" fmla="*/ 1112520 h 1112520"/>
              <a:gd name="connsiteX10" fmla="*/ 32585 w 2292322"/>
              <a:gd name="connsiteY10" fmla="*/ 1079935 h 1112520"/>
              <a:gd name="connsiteX11" fmla="*/ 0 w 2292322"/>
              <a:gd name="connsiteY11" fmla="*/ 1001268 h 1112520"/>
              <a:gd name="connsiteX12" fmla="*/ 0 w 2292322"/>
              <a:gd name="connsiteY12" fmla="*/ 111252 h 111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22" h="1112520">
                <a:moveTo>
                  <a:pt x="0" y="111252"/>
                </a:moveTo>
                <a:cubicBezTo>
                  <a:pt x="0" y="81746"/>
                  <a:pt x="11721" y="53449"/>
                  <a:pt x="32585" y="32585"/>
                </a:cubicBezTo>
                <a:cubicBezTo>
                  <a:pt x="53449" y="11721"/>
                  <a:pt x="81746" y="0"/>
                  <a:pt x="111252" y="0"/>
                </a:cubicBezTo>
                <a:lnTo>
                  <a:pt x="2181070" y="0"/>
                </a:lnTo>
                <a:cubicBezTo>
                  <a:pt x="2210576" y="0"/>
                  <a:pt x="2238873" y="11721"/>
                  <a:pt x="2259737" y="32585"/>
                </a:cubicBezTo>
                <a:cubicBezTo>
                  <a:pt x="2280601" y="53449"/>
                  <a:pt x="2292322" y="81746"/>
                  <a:pt x="2292322" y="111252"/>
                </a:cubicBezTo>
                <a:lnTo>
                  <a:pt x="2292322" y="1001268"/>
                </a:lnTo>
                <a:cubicBezTo>
                  <a:pt x="2292322" y="1030774"/>
                  <a:pt x="2280601" y="1059071"/>
                  <a:pt x="2259737" y="1079935"/>
                </a:cubicBezTo>
                <a:cubicBezTo>
                  <a:pt x="2238873" y="1100799"/>
                  <a:pt x="2210576" y="1112520"/>
                  <a:pt x="2181070" y="1112520"/>
                </a:cubicBezTo>
                <a:lnTo>
                  <a:pt x="111252" y="1112520"/>
                </a:lnTo>
                <a:cubicBezTo>
                  <a:pt x="81746" y="1112520"/>
                  <a:pt x="53449" y="1100799"/>
                  <a:pt x="32585" y="1079935"/>
                </a:cubicBezTo>
                <a:cubicBezTo>
                  <a:pt x="11721" y="1059071"/>
                  <a:pt x="0" y="1030774"/>
                  <a:pt x="0" y="1001268"/>
                </a:cubicBezTo>
                <a:lnTo>
                  <a:pt x="0" y="111252"/>
                </a:lnTo>
                <a:close/>
              </a:path>
            </a:pathLst>
          </a:custGeom>
        </p:spPr>
        <p:style>
          <a:lnRef idx="1">
            <a:schemeClr val="accent2"/>
          </a:lnRef>
          <a:fillRef idx="3">
            <a:schemeClr val="accent2"/>
          </a:fillRef>
          <a:effectRef idx="2">
            <a:schemeClr val="accent2"/>
          </a:effectRef>
          <a:fontRef idx="minor">
            <a:schemeClr val="lt1"/>
          </a:fontRef>
        </p:style>
        <p:txBody>
          <a:bodyPr spcFirstLastPara="0" vert="horz" wrap="square" lIns="108785" tIns="108785" rIns="108785" bIns="108785" numCol="1" spcCol="1270" anchor="ctr" anchorCtr="0">
            <a:noAutofit/>
          </a:bodyPr>
          <a:lstStyle/>
          <a:p>
            <a:pPr lvl="0" algn="ctr" defTabSz="889000">
              <a:lnSpc>
                <a:spcPct val="90000"/>
              </a:lnSpc>
              <a:spcBef>
                <a:spcPct val="0"/>
              </a:spcBef>
              <a:spcAft>
                <a:spcPct val="35000"/>
              </a:spcAft>
            </a:pPr>
            <a:r>
              <a:rPr lang="en-US" b="0" kern="1200" cap="none" spc="0" dirty="0" smtClean="0">
                <a:ln w="18415" cmpd="sng">
                  <a:noFill/>
                  <a:prstDash val="solid"/>
                </a:ln>
                <a:solidFill>
                  <a:srgbClr val="FFFFFF"/>
                </a:solidFill>
              </a:rPr>
              <a:t>How we are able to support</a:t>
            </a:r>
            <a:endParaRPr lang="en-US" b="0" kern="1200" cap="none" spc="0" dirty="0">
              <a:ln w="18415" cmpd="sng">
                <a:noFill/>
                <a:prstDash val="solid"/>
              </a:ln>
              <a:solidFill>
                <a:srgbClr val="FFFFFF"/>
              </a:solidFill>
            </a:endParaRPr>
          </a:p>
        </p:txBody>
      </p:sp>
      <p:sp>
        <p:nvSpPr>
          <p:cNvPr id="14" name="Isosceles Triangle 13"/>
          <p:cNvSpPr/>
          <p:nvPr>
            <p:custDataLst>
              <p:tags r:id="rId5"/>
            </p:custDataLst>
          </p:nvPr>
        </p:nvSpPr>
        <p:spPr>
          <a:xfrm>
            <a:off x="4231005" y="5490210"/>
            <a:ext cx="834390" cy="834390"/>
          </a:xfrm>
          <a:prstGeom prst="triangle">
            <a:avLst/>
          </a:prstGeom>
          <a:scene3d>
            <a:camera prst="orthographicFront"/>
            <a:lightRig rig="flat" dir="t"/>
          </a:scene3d>
          <a:sp3d extrusionH="12700" prstMaterial="plastic">
            <a:bevelT w="50800" h="50800"/>
          </a:sp3d>
        </p:spPr>
        <p:style>
          <a:lnRef idx="1">
            <a:schemeClr val="accent2"/>
          </a:lnRef>
          <a:fillRef idx="3">
            <a:schemeClr val="accent2"/>
          </a:fillRef>
          <a:effectRef idx="2">
            <a:schemeClr val="accent2"/>
          </a:effectRef>
          <a:fontRef idx="minor">
            <a:schemeClr val="dk1">
              <a:hueOff val="0"/>
              <a:satOff val="0"/>
              <a:lumOff val="0"/>
              <a:alphaOff val="0"/>
            </a:schemeClr>
          </a:fontRef>
        </p:style>
      </p:sp>
      <p:sp>
        <p:nvSpPr>
          <p:cNvPr id="15" name="Rectangle 14"/>
          <p:cNvSpPr/>
          <p:nvPr>
            <p:custDataLst>
              <p:tags r:id="rId6"/>
            </p:custDataLst>
          </p:nvPr>
        </p:nvSpPr>
        <p:spPr>
          <a:xfrm rot="240000">
            <a:off x="2144265" y="5132664"/>
            <a:ext cx="5007868" cy="350184"/>
          </a:xfrm>
          <a:prstGeom prst="rect">
            <a:avLst/>
          </a:prstGeom>
          <a:scene3d>
            <a:camera prst="orthographicFront"/>
            <a:lightRig rig="flat" dir="t"/>
          </a:scene3d>
          <a:sp3d extrusionH="12700" prstMaterial="plastic">
            <a:bevelT w="50800" h="50800"/>
          </a:sp3d>
        </p:spPr>
        <p:style>
          <a:lnRef idx="1">
            <a:schemeClr val="accent2"/>
          </a:lnRef>
          <a:fillRef idx="3">
            <a:schemeClr val="accent2"/>
          </a:fillRef>
          <a:effectRef idx="2">
            <a:schemeClr val="accent2"/>
          </a:effectRef>
          <a:fontRef idx="minor">
            <a:schemeClr val="dk1">
              <a:hueOff val="0"/>
              <a:satOff val="0"/>
              <a:lumOff val="0"/>
              <a:alphaOff val="0"/>
            </a:schemeClr>
          </a:fontRef>
        </p:style>
        <p:txBody>
          <a:bodyPr/>
          <a:lstStyle/>
          <a:p>
            <a:r>
              <a:rPr lang="en-US" dirty="0" smtClean="0"/>
              <a:t>             Together we are tipping the scale!!</a:t>
            </a:r>
            <a:endParaRPr lang="en-US" dirty="0"/>
          </a:p>
        </p:txBody>
      </p:sp>
      <p:sp>
        <p:nvSpPr>
          <p:cNvPr id="16" name="Freeform 15"/>
          <p:cNvSpPr/>
          <p:nvPr>
            <p:custDataLst>
              <p:tags r:id="rId7"/>
            </p:custDataLst>
          </p:nvPr>
        </p:nvSpPr>
        <p:spPr>
          <a:xfrm rot="240000">
            <a:off x="5156444" y="4501794"/>
            <a:ext cx="1987315" cy="686308"/>
          </a:xfrm>
          <a:custGeom>
            <a:avLst/>
            <a:gdLst>
              <a:gd name="connsiteX0" fmla="*/ 0 w 1987315"/>
              <a:gd name="connsiteY0" fmla="*/ 114387 h 686308"/>
              <a:gd name="connsiteX1" fmla="*/ 33503 w 1987315"/>
              <a:gd name="connsiteY1" fmla="*/ 33503 h 686308"/>
              <a:gd name="connsiteX2" fmla="*/ 114387 w 1987315"/>
              <a:gd name="connsiteY2" fmla="*/ 0 h 686308"/>
              <a:gd name="connsiteX3" fmla="*/ 1872928 w 1987315"/>
              <a:gd name="connsiteY3" fmla="*/ 0 h 686308"/>
              <a:gd name="connsiteX4" fmla="*/ 1953812 w 1987315"/>
              <a:gd name="connsiteY4" fmla="*/ 33503 h 686308"/>
              <a:gd name="connsiteX5" fmla="*/ 1987315 w 1987315"/>
              <a:gd name="connsiteY5" fmla="*/ 114387 h 686308"/>
              <a:gd name="connsiteX6" fmla="*/ 1987315 w 1987315"/>
              <a:gd name="connsiteY6" fmla="*/ 571921 h 686308"/>
              <a:gd name="connsiteX7" fmla="*/ 1953812 w 1987315"/>
              <a:gd name="connsiteY7" fmla="*/ 652805 h 686308"/>
              <a:gd name="connsiteX8" fmla="*/ 1872928 w 1987315"/>
              <a:gd name="connsiteY8" fmla="*/ 686308 h 686308"/>
              <a:gd name="connsiteX9" fmla="*/ 114387 w 1987315"/>
              <a:gd name="connsiteY9" fmla="*/ 686308 h 686308"/>
              <a:gd name="connsiteX10" fmla="*/ 33503 w 1987315"/>
              <a:gd name="connsiteY10" fmla="*/ 652805 h 686308"/>
              <a:gd name="connsiteX11" fmla="*/ 0 w 1987315"/>
              <a:gd name="connsiteY11" fmla="*/ 571921 h 686308"/>
              <a:gd name="connsiteX12" fmla="*/ 0 w 1987315"/>
              <a:gd name="connsiteY12" fmla="*/ 114387 h 68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315" h="686308">
                <a:moveTo>
                  <a:pt x="0" y="114387"/>
                </a:moveTo>
                <a:cubicBezTo>
                  <a:pt x="0" y="84050"/>
                  <a:pt x="12052" y="54955"/>
                  <a:pt x="33503" y="33503"/>
                </a:cubicBezTo>
                <a:cubicBezTo>
                  <a:pt x="54955" y="12051"/>
                  <a:pt x="84050" y="0"/>
                  <a:pt x="114387" y="0"/>
                </a:cubicBezTo>
                <a:lnTo>
                  <a:pt x="1872928" y="0"/>
                </a:lnTo>
                <a:cubicBezTo>
                  <a:pt x="1903265" y="0"/>
                  <a:pt x="1932360" y="12052"/>
                  <a:pt x="1953812" y="33503"/>
                </a:cubicBezTo>
                <a:cubicBezTo>
                  <a:pt x="1975264" y="54955"/>
                  <a:pt x="1987315" y="84050"/>
                  <a:pt x="1987315" y="114387"/>
                </a:cubicBezTo>
                <a:lnTo>
                  <a:pt x="1987315" y="571921"/>
                </a:lnTo>
                <a:cubicBezTo>
                  <a:pt x="1987315" y="602258"/>
                  <a:pt x="1975264" y="631353"/>
                  <a:pt x="1953812" y="652805"/>
                </a:cubicBezTo>
                <a:cubicBezTo>
                  <a:pt x="1932360" y="674257"/>
                  <a:pt x="1903265" y="686308"/>
                  <a:pt x="1872928" y="686308"/>
                </a:cubicBezTo>
                <a:lnTo>
                  <a:pt x="114387" y="686308"/>
                </a:lnTo>
                <a:cubicBezTo>
                  <a:pt x="84050" y="686308"/>
                  <a:pt x="54955" y="674257"/>
                  <a:pt x="33503" y="652805"/>
                </a:cubicBezTo>
                <a:cubicBezTo>
                  <a:pt x="12051" y="631353"/>
                  <a:pt x="0" y="602258"/>
                  <a:pt x="0" y="571921"/>
                </a:cubicBezTo>
                <a:lnTo>
                  <a:pt x="0" y="114387"/>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98272" tIns="98272" rIns="98273" bIns="98273" numCol="1" spcCol="1270" anchor="ctr" anchorCtr="0">
            <a:noAutofit/>
          </a:bodyPr>
          <a:lstStyle/>
          <a:p>
            <a:pPr lvl="0" algn="ctr" defTabSz="755650">
              <a:lnSpc>
                <a:spcPct val="90000"/>
              </a:lnSpc>
              <a:spcBef>
                <a:spcPct val="0"/>
              </a:spcBef>
              <a:spcAft>
                <a:spcPct val="35000"/>
              </a:spcAft>
            </a:pPr>
            <a:r>
              <a:rPr lang="en-US" sz="1700" kern="1200" dirty="0" smtClean="0"/>
              <a:t>10,000 Volunteers Annually</a:t>
            </a:r>
            <a:endParaRPr lang="en-US" sz="1700" kern="1200" dirty="0"/>
          </a:p>
        </p:txBody>
      </p:sp>
      <p:sp>
        <p:nvSpPr>
          <p:cNvPr id="17" name="Freeform 16"/>
          <p:cNvSpPr/>
          <p:nvPr>
            <p:custDataLst>
              <p:tags r:id="rId8"/>
            </p:custDataLst>
          </p:nvPr>
        </p:nvSpPr>
        <p:spPr>
          <a:xfrm rot="240000">
            <a:off x="5212070" y="3767530"/>
            <a:ext cx="1987315" cy="686308"/>
          </a:xfrm>
          <a:custGeom>
            <a:avLst/>
            <a:gdLst>
              <a:gd name="connsiteX0" fmla="*/ 0 w 1987315"/>
              <a:gd name="connsiteY0" fmla="*/ 114387 h 686308"/>
              <a:gd name="connsiteX1" fmla="*/ 33503 w 1987315"/>
              <a:gd name="connsiteY1" fmla="*/ 33503 h 686308"/>
              <a:gd name="connsiteX2" fmla="*/ 114387 w 1987315"/>
              <a:gd name="connsiteY2" fmla="*/ 0 h 686308"/>
              <a:gd name="connsiteX3" fmla="*/ 1872928 w 1987315"/>
              <a:gd name="connsiteY3" fmla="*/ 0 h 686308"/>
              <a:gd name="connsiteX4" fmla="*/ 1953812 w 1987315"/>
              <a:gd name="connsiteY4" fmla="*/ 33503 h 686308"/>
              <a:gd name="connsiteX5" fmla="*/ 1987315 w 1987315"/>
              <a:gd name="connsiteY5" fmla="*/ 114387 h 686308"/>
              <a:gd name="connsiteX6" fmla="*/ 1987315 w 1987315"/>
              <a:gd name="connsiteY6" fmla="*/ 571921 h 686308"/>
              <a:gd name="connsiteX7" fmla="*/ 1953812 w 1987315"/>
              <a:gd name="connsiteY7" fmla="*/ 652805 h 686308"/>
              <a:gd name="connsiteX8" fmla="*/ 1872928 w 1987315"/>
              <a:gd name="connsiteY8" fmla="*/ 686308 h 686308"/>
              <a:gd name="connsiteX9" fmla="*/ 114387 w 1987315"/>
              <a:gd name="connsiteY9" fmla="*/ 686308 h 686308"/>
              <a:gd name="connsiteX10" fmla="*/ 33503 w 1987315"/>
              <a:gd name="connsiteY10" fmla="*/ 652805 h 686308"/>
              <a:gd name="connsiteX11" fmla="*/ 0 w 1987315"/>
              <a:gd name="connsiteY11" fmla="*/ 571921 h 686308"/>
              <a:gd name="connsiteX12" fmla="*/ 0 w 1987315"/>
              <a:gd name="connsiteY12" fmla="*/ 114387 h 68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315" h="686308">
                <a:moveTo>
                  <a:pt x="0" y="114387"/>
                </a:moveTo>
                <a:cubicBezTo>
                  <a:pt x="0" y="84050"/>
                  <a:pt x="12052" y="54955"/>
                  <a:pt x="33503" y="33503"/>
                </a:cubicBezTo>
                <a:cubicBezTo>
                  <a:pt x="54955" y="12051"/>
                  <a:pt x="84050" y="0"/>
                  <a:pt x="114387" y="0"/>
                </a:cubicBezTo>
                <a:lnTo>
                  <a:pt x="1872928" y="0"/>
                </a:lnTo>
                <a:cubicBezTo>
                  <a:pt x="1903265" y="0"/>
                  <a:pt x="1932360" y="12052"/>
                  <a:pt x="1953812" y="33503"/>
                </a:cubicBezTo>
                <a:cubicBezTo>
                  <a:pt x="1975264" y="54955"/>
                  <a:pt x="1987315" y="84050"/>
                  <a:pt x="1987315" y="114387"/>
                </a:cubicBezTo>
                <a:lnTo>
                  <a:pt x="1987315" y="571921"/>
                </a:lnTo>
                <a:cubicBezTo>
                  <a:pt x="1987315" y="602258"/>
                  <a:pt x="1975264" y="631353"/>
                  <a:pt x="1953812" y="652805"/>
                </a:cubicBezTo>
                <a:cubicBezTo>
                  <a:pt x="1932360" y="674257"/>
                  <a:pt x="1903265" y="686308"/>
                  <a:pt x="1872928" y="686308"/>
                </a:cubicBezTo>
                <a:lnTo>
                  <a:pt x="114387" y="686308"/>
                </a:lnTo>
                <a:cubicBezTo>
                  <a:pt x="84050" y="686308"/>
                  <a:pt x="54955" y="674257"/>
                  <a:pt x="33503" y="652805"/>
                </a:cubicBezTo>
                <a:cubicBezTo>
                  <a:pt x="12051" y="631353"/>
                  <a:pt x="0" y="602258"/>
                  <a:pt x="0" y="571921"/>
                </a:cubicBezTo>
                <a:lnTo>
                  <a:pt x="0" y="114387"/>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3">
              <a:hueOff val="2707787"/>
              <a:satOff val="1669"/>
              <a:lumOff val="-1242"/>
              <a:alphaOff val="0"/>
            </a:schemeClr>
          </a:fillRef>
          <a:effectRef idx="2">
            <a:schemeClr val="accent3">
              <a:hueOff val="2707787"/>
              <a:satOff val="1669"/>
              <a:lumOff val="-1242"/>
              <a:alphaOff val="0"/>
            </a:schemeClr>
          </a:effectRef>
          <a:fontRef idx="minor">
            <a:schemeClr val="lt1"/>
          </a:fontRef>
        </p:style>
        <p:txBody>
          <a:bodyPr spcFirstLastPara="0" vert="horz" wrap="square" lIns="98272" tIns="98272" rIns="98273" bIns="98273" numCol="1" spcCol="1270" anchor="ctr" anchorCtr="0">
            <a:noAutofit/>
          </a:bodyPr>
          <a:lstStyle/>
          <a:p>
            <a:pPr lvl="0" algn="ctr" defTabSz="755650">
              <a:lnSpc>
                <a:spcPct val="90000"/>
              </a:lnSpc>
              <a:spcBef>
                <a:spcPct val="0"/>
              </a:spcBef>
              <a:spcAft>
                <a:spcPct val="35000"/>
              </a:spcAft>
            </a:pPr>
            <a:r>
              <a:rPr lang="en-US" sz="1700" kern="1200" dirty="0" smtClean="0"/>
              <a:t>Cash  and In-kind Donations</a:t>
            </a:r>
            <a:endParaRPr lang="en-US" sz="1700" kern="1200" dirty="0"/>
          </a:p>
        </p:txBody>
      </p:sp>
      <p:sp>
        <p:nvSpPr>
          <p:cNvPr id="18" name="Freeform 17"/>
          <p:cNvSpPr/>
          <p:nvPr>
            <p:custDataLst>
              <p:tags r:id="rId9"/>
            </p:custDataLst>
          </p:nvPr>
        </p:nvSpPr>
        <p:spPr>
          <a:xfrm rot="240000">
            <a:off x="5267696" y="3033267"/>
            <a:ext cx="1987315" cy="686308"/>
          </a:xfrm>
          <a:custGeom>
            <a:avLst/>
            <a:gdLst>
              <a:gd name="connsiteX0" fmla="*/ 0 w 1987315"/>
              <a:gd name="connsiteY0" fmla="*/ 114387 h 686308"/>
              <a:gd name="connsiteX1" fmla="*/ 33503 w 1987315"/>
              <a:gd name="connsiteY1" fmla="*/ 33503 h 686308"/>
              <a:gd name="connsiteX2" fmla="*/ 114387 w 1987315"/>
              <a:gd name="connsiteY2" fmla="*/ 0 h 686308"/>
              <a:gd name="connsiteX3" fmla="*/ 1872928 w 1987315"/>
              <a:gd name="connsiteY3" fmla="*/ 0 h 686308"/>
              <a:gd name="connsiteX4" fmla="*/ 1953812 w 1987315"/>
              <a:gd name="connsiteY4" fmla="*/ 33503 h 686308"/>
              <a:gd name="connsiteX5" fmla="*/ 1987315 w 1987315"/>
              <a:gd name="connsiteY5" fmla="*/ 114387 h 686308"/>
              <a:gd name="connsiteX6" fmla="*/ 1987315 w 1987315"/>
              <a:gd name="connsiteY6" fmla="*/ 571921 h 686308"/>
              <a:gd name="connsiteX7" fmla="*/ 1953812 w 1987315"/>
              <a:gd name="connsiteY7" fmla="*/ 652805 h 686308"/>
              <a:gd name="connsiteX8" fmla="*/ 1872928 w 1987315"/>
              <a:gd name="connsiteY8" fmla="*/ 686308 h 686308"/>
              <a:gd name="connsiteX9" fmla="*/ 114387 w 1987315"/>
              <a:gd name="connsiteY9" fmla="*/ 686308 h 686308"/>
              <a:gd name="connsiteX10" fmla="*/ 33503 w 1987315"/>
              <a:gd name="connsiteY10" fmla="*/ 652805 h 686308"/>
              <a:gd name="connsiteX11" fmla="*/ 0 w 1987315"/>
              <a:gd name="connsiteY11" fmla="*/ 571921 h 686308"/>
              <a:gd name="connsiteX12" fmla="*/ 0 w 1987315"/>
              <a:gd name="connsiteY12" fmla="*/ 114387 h 68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315" h="686308">
                <a:moveTo>
                  <a:pt x="0" y="114387"/>
                </a:moveTo>
                <a:cubicBezTo>
                  <a:pt x="0" y="84050"/>
                  <a:pt x="12052" y="54955"/>
                  <a:pt x="33503" y="33503"/>
                </a:cubicBezTo>
                <a:cubicBezTo>
                  <a:pt x="54955" y="12051"/>
                  <a:pt x="84050" y="0"/>
                  <a:pt x="114387" y="0"/>
                </a:cubicBezTo>
                <a:lnTo>
                  <a:pt x="1872928" y="0"/>
                </a:lnTo>
                <a:cubicBezTo>
                  <a:pt x="1903265" y="0"/>
                  <a:pt x="1932360" y="12052"/>
                  <a:pt x="1953812" y="33503"/>
                </a:cubicBezTo>
                <a:cubicBezTo>
                  <a:pt x="1975264" y="54955"/>
                  <a:pt x="1987315" y="84050"/>
                  <a:pt x="1987315" y="114387"/>
                </a:cubicBezTo>
                <a:lnTo>
                  <a:pt x="1987315" y="571921"/>
                </a:lnTo>
                <a:cubicBezTo>
                  <a:pt x="1987315" y="602258"/>
                  <a:pt x="1975264" y="631353"/>
                  <a:pt x="1953812" y="652805"/>
                </a:cubicBezTo>
                <a:cubicBezTo>
                  <a:pt x="1932360" y="674257"/>
                  <a:pt x="1903265" y="686308"/>
                  <a:pt x="1872928" y="686308"/>
                </a:cubicBezTo>
                <a:lnTo>
                  <a:pt x="114387" y="686308"/>
                </a:lnTo>
                <a:cubicBezTo>
                  <a:pt x="84050" y="686308"/>
                  <a:pt x="54955" y="674257"/>
                  <a:pt x="33503" y="652805"/>
                </a:cubicBezTo>
                <a:cubicBezTo>
                  <a:pt x="12051" y="631353"/>
                  <a:pt x="0" y="602258"/>
                  <a:pt x="0" y="571921"/>
                </a:cubicBezTo>
                <a:lnTo>
                  <a:pt x="0" y="114387"/>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3">
              <a:hueOff val="5415574"/>
              <a:satOff val="3337"/>
              <a:lumOff val="-2484"/>
              <a:alphaOff val="0"/>
            </a:schemeClr>
          </a:fillRef>
          <a:effectRef idx="2">
            <a:schemeClr val="accent3">
              <a:hueOff val="5415574"/>
              <a:satOff val="3337"/>
              <a:lumOff val="-2484"/>
              <a:alphaOff val="0"/>
            </a:schemeClr>
          </a:effectRef>
          <a:fontRef idx="minor">
            <a:schemeClr val="lt1"/>
          </a:fontRef>
        </p:style>
        <p:txBody>
          <a:bodyPr spcFirstLastPara="0" vert="horz" wrap="square" lIns="98272" tIns="98272" rIns="98273" bIns="98273" numCol="1" spcCol="1270" anchor="ctr" anchorCtr="0">
            <a:noAutofit/>
          </a:bodyPr>
          <a:lstStyle/>
          <a:p>
            <a:pPr lvl="0" algn="ctr" defTabSz="755650">
              <a:lnSpc>
                <a:spcPct val="90000"/>
              </a:lnSpc>
              <a:spcBef>
                <a:spcPct val="0"/>
              </a:spcBef>
              <a:spcAft>
                <a:spcPct val="35000"/>
              </a:spcAft>
            </a:pPr>
            <a:r>
              <a:rPr lang="en-US" sz="1700" kern="1200" dirty="0" smtClean="0"/>
              <a:t>Individual Sponsors</a:t>
            </a:r>
            <a:endParaRPr lang="en-US" sz="1700" kern="1200" dirty="0"/>
          </a:p>
        </p:txBody>
      </p:sp>
      <p:sp>
        <p:nvSpPr>
          <p:cNvPr id="19" name="Freeform 18"/>
          <p:cNvSpPr/>
          <p:nvPr>
            <p:custDataLst>
              <p:tags r:id="rId10"/>
            </p:custDataLst>
          </p:nvPr>
        </p:nvSpPr>
        <p:spPr>
          <a:xfrm rot="240000">
            <a:off x="5323322" y="2299004"/>
            <a:ext cx="1987315" cy="686308"/>
          </a:xfrm>
          <a:custGeom>
            <a:avLst/>
            <a:gdLst>
              <a:gd name="connsiteX0" fmla="*/ 0 w 1987315"/>
              <a:gd name="connsiteY0" fmla="*/ 114387 h 686308"/>
              <a:gd name="connsiteX1" fmla="*/ 33503 w 1987315"/>
              <a:gd name="connsiteY1" fmla="*/ 33503 h 686308"/>
              <a:gd name="connsiteX2" fmla="*/ 114387 w 1987315"/>
              <a:gd name="connsiteY2" fmla="*/ 0 h 686308"/>
              <a:gd name="connsiteX3" fmla="*/ 1872928 w 1987315"/>
              <a:gd name="connsiteY3" fmla="*/ 0 h 686308"/>
              <a:gd name="connsiteX4" fmla="*/ 1953812 w 1987315"/>
              <a:gd name="connsiteY4" fmla="*/ 33503 h 686308"/>
              <a:gd name="connsiteX5" fmla="*/ 1987315 w 1987315"/>
              <a:gd name="connsiteY5" fmla="*/ 114387 h 686308"/>
              <a:gd name="connsiteX6" fmla="*/ 1987315 w 1987315"/>
              <a:gd name="connsiteY6" fmla="*/ 571921 h 686308"/>
              <a:gd name="connsiteX7" fmla="*/ 1953812 w 1987315"/>
              <a:gd name="connsiteY7" fmla="*/ 652805 h 686308"/>
              <a:gd name="connsiteX8" fmla="*/ 1872928 w 1987315"/>
              <a:gd name="connsiteY8" fmla="*/ 686308 h 686308"/>
              <a:gd name="connsiteX9" fmla="*/ 114387 w 1987315"/>
              <a:gd name="connsiteY9" fmla="*/ 686308 h 686308"/>
              <a:gd name="connsiteX10" fmla="*/ 33503 w 1987315"/>
              <a:gd name="connsiteY10" fmla="*/ 652805 h 686308"/>
              <a:gd name="connsiteX11" fmla="*/ 0 w 1987315"/>
              <a:gd name="connsiteY11" fmla="*/ 571921 h 686308"/>
              <a:gd name="connsiteX12" fmla="*/ 0 w 1987315"/>
              <a:gd name="connsiteY12" fmla="*/ 114387 h 68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315" h="686308">
                <a:moveTo>
                  <a:pt x="0" y="114387"/>
                </a:moveTo>
                <a:cubicBezTo>
                  <a:pt x="0" y="84050"/>
                  <a:pt x="12052" y="54955"/>
                  <a:pt x="33503" y="33503"/>
                </a:cubicBezTo>
                <a:cubicBezTo>
                  <a:pt x="54955" y="12051"/>
                  <a:pt x="84050" y="0"/>
                  <a:pt x="114387" y="0"/>
                </a:cubicBezTo>
                <a:lnTo>
                  <a:pt x="1872928" y="0"/>
                </a:lnTo>
                <a:cubicBezTo>
                  <a:pt x="1903265" y="0"/>
                  <a:pt x="1932360" y="12052"/>
                  <a:pt x="1953812" y="33503"/>
                </a:cubicBezTo>
                <a:cubicBezTo>
                  <a:pt x="1975264" y="54955"/>
                  <a:pt x="1987315" y="84050"/>
                  <a:pt x="1987315" y="114387"/>
                </a:cubicBezTo>
                <a:lnTo>
                  <a:pt x="1987315" y="571921"/>
                </a:lnTo>
                <a:cubicBezTo>
                  <a:pt x="1987315" y="602258"/>
                  <a:pt x="1975264" y="631353"/>
                  <a:pt x="1953812" y="652805"/>
                </a:cubicBezTo>
                <a:cubicBezTo>
                  <a:pt x="1932360" y="674257"/>
                  <a:pt x="1903265" y="686308"/>
                  <a:pt x="1872928" y="686308"/>
                </a:cubicBezTo>
                <a:lnTo>
                  <a:pt x="114387" y="686308"/>
                </a:lnTo>
                <a:cubicBezTo>
                  <a:pt x="84050" y="686308"/>
                  <a:pt x="54955" y="674257"/>
                  <a:pt x="33503" y="652805"/>
                </a:cubicBezTo>
                <a:cubicBezTo>
                  <a:pt x="12051" y="631353"/>
                  <a:pt x="0" y="602258"/>
                  <a:pt x="0" y="571921"/>
                </a:cubicBezTo>
                <a:lnTo>
                  <a:pt x="0" y="114387"/>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3">
              <a:hueOff val="8123361"/>
              <a:satOff val="5006"/>
              <a:lumOff val="-3726"/>
              <a:alphaOff val="0"/>
            </a:schemeClr>
          </a:fillRef>
          <a:effectRef idx="2">
            <a:schemeClr val="accent3">
              <a:hueOff val="8123361"/>
              <a:satOff val="5006"/>
              <a:lumOff val="-3726"/>
              <a:alphaOff val="0"/>
            </a:schemeClr>
          </a:effectRef>
          <a:fontRef idx="minor">
            <a:schemeClr val="lt1"/>
          </a:fontRef>
        </p:style>
        <p:txBody>
          <a:bodyPr spcFirstLastPara="0" vert="horz" wrap="square" lIns="98272" tIns="98272" rIns="98273" bIns="98273" numCol="1" spcCol="1270" anchor="ctr" anchorCtr="0">
            <a:noAutofit/>
          </a:bodyPr>
          <a:lstStyle/>
          <a:p>
            <a:pPr lvl="0" algn="ctr" defTabSz="755650">
              <a:lnSpc>
                <a:spcPct val="90000"/>
              </a:lnSpc>
              <a:spcBef>
                <a:spcPct val="0"/>
              </a:spcBef>
              <a:spcAft>
                <a:spcPct val="35000"/>
              </a:spcAft>
            </a:pPr>
            <a:r>
              <a:rPr lang="en-US" sz="1700" kern="1200" dirty="0" smtClean="0"/>
              <a:t>Corporate Sponsors</a:t>
            </a:r>
            <a:endParaRPr lang="en-US" sz="1700" kern="1200" dirty="0"/>
          </a:p>
        </p:txBody>
      </p:sp>
      <p:sp>
        <p:nvSpPr>
          <p:cNvPr id="20" name="Freeform 19"/>
          <p:cNvSpPr/>
          <p:nvPr>
            <p:custDataLst>
              <p:tags r:id="rId11"/>
            </p:custDataLst>
          </p:nvPr>
        </p:nvSpPr>
        <p:spPr>
          <a:xfrm rot="240000">
            <a:off x="2263892" y="4301540"/>
            <a:ext cx="1987315" cy="686308"/>
          </a:xfrm>
          <a:custGeom>
            <a:avLst/>
            <a:gdLst>
              <a:gd name="connsiteX0" fmla="*/ 0 w 1987315"/>
              <a:gd name="connsiteY0" fmla="*/ 114387 h 686308"/>
              <a:gd name="connsiteX1" fmla="*/ 33503 w 1987315"/>
              <a:gd name="connsiteY1" fmla="*/ 33503 h 686308"/>
              <a:gd name="connsiteX2" fmla="*/ 114387 w 1987315"/>
              <a:gd name="connsiteY2" fmla="*/ 0 h 686308"/>
              <a:gd name="connsiteX3" fmla="*/ 1872928 w 1987315"/>
              <a:gd name="connsiteY3" fmla="*/ 0 h 686308"/>
              <a:gd name="connsiteX4" fmla="*/ 1953812 w 1987315"/>
              <a:gd name="connsiteY4" fmla="*/ 33503 h 686308"/>
              <a:gd name="connsiteX5" fmla="*/ 1987315 w 1987315"/>
              <a:gd name="connsiteY5" fmla="*/ 114387 h 686308"/>
              <a:gd name="connsiteX6" fmla="*/ 1987315 w 1987315"/>
              <a:gd name="connsiteY6" fmla="*/ 571921 h 686308"/>
              <a:gd name="connsiteX7" fmla="*/ 1953812 w 1987315"/>
              <a:gd name="connsiteY7" fmla="*/ 652805 h 686308"/>
              <a:gd name="connsiteX8" fmla="*/ 1872928 w 1987315"/>
              <a:gd name="connsiteY8" fmla="*/ 686308 h 686308"/>
              <a:gd name="connsiteX9" fmla="*/ 114387 w 1987315"/>
              <a:gd name="connsiteY9" fmla="*/ 686308 h 686308"/>
              <a:gd name="connsiteX10" fmla="*/ 33503 w 1987315"/>
              <a:gd name="connsiteY10" fmla="*/ 652805 h 686308"/>
              <a:gd name="connsiteX11" fmla="*/ 0 w 1987315"/>
              <a:gd name="connsiteY11" fmla="*/ 571921 h 686308"/>
              <a:gd name="connsiteX12" fmla="*/ 0 w 1987315"/>
              <a:gd name="connsiteY12" fmla="*/ 114387 h 68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315" h="686308">
                <a:moveTo>
                  <a:pt x="0" y="114387"/>
                </a:moveTo>
                <a:cubicBezTo>
                  <a:pt x="0" y="84050"/>
                  <a:pt x="12052" y="54955"/>
                  <a:pt x="33503" y="33503"/>
                </a:cubicBezTo>
                <a:cubicBezTo>
                  <a:pt x="54955" y="12051"/>
                  <a:pt x="84050" y="0"/>
                  <a:pt x="114387" y="0"/>
                </a:cubicBezTo>
                <a:lnTo>
                  <a:pt x="1872928" y="0"/>
                </a:lnTo>
                <a:cubicBezTo>
                  <a:pt x="1903265" y="0"/>
                  <a:pt x="1932360" y="12052"/>
                  <a:pt x="1953812" y="33503"/>
                </a:cubicBezTo>
                <a:cubicBezTo>
                  <a:pt x="1975264" y="54955"/>
                  <a:pt x="1987315" y="84050"/>
                  <a:pt x="1987315" y="114387"/>
                </a:cubicBezTo>
                <a:lnTo>
                  <a:pt x="1987315" y="571921"/>
                </a:lnTo>
                <a:cubicBezTo>
                  <a:pt x="1987315" y="602258"/>
                  <a:pt x="1975264" y="631353"/>
                  <a:pt x="1953812" y="652805"/>
                </a:cubicBezTo>
                <a:cubicBezTo>
                  <a:pt x="1932360" y="674257"/>
                  <a:pt x="1903265" y="686308"/>
                  <a:pt x="1872928" y="686308"/>
                </a:cubicBezTo>
                <a:lnTo>
                  <a:pt x="114387" y="686308"/>
                </a:lnTo>
                <a:cubicBezTo>
                  <a:pt x="84050" y="686308"/>
                  <a:pt x="54955" y="674257"/>
                  <a:pt x="33503" y="652805"/>
                </a:cubicBezTo>
                <a:cubicBezTo>
                  <a:pt x="12051" y="631353"/>
                  <a:pt x="0" y="602258"/>
                  <a:pt x="0" y="571921"/>
                </a:cubicBezTo>
                <a:lnTo>
                  <a:pt x="0" y="114387"/>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3">
              <a:hueOff val="10831148"/>
              <a:satOff val="6675"/>
              <a:lumOff val="-4968"/>
              <a:alphaOff val="0"/>
            </a:schemeClr>
          </a:fillRef>
          <a:effectRef idx="2">
            <a:schemeClr val="accent3">
              <a:hueOff val="10831148"/>
              <a:satOff val="6675"/>
              <a:lumOff val="-4968"/>
              <a:alphaOff val="0"/>
            </a:schemeClr>
          </a:effectRef>
          <a:fontRef idx="minor">
            <a:schemeClr val="lt1"/>
          </a:fontRef>
        </p:style>
        <p:txBody>
          <a:bodyPr spcFirstLastPara="0" vert="horz" wrap="square" lIns="98272" tIns="98272" rIns="98273" bIns="98273" numCol="1" spcCol="1270" anchor="ctr" anchorCtr="0">
            <a:noAutofit/>
          </a:bodyPr>
          <a:lstStyle/>
          <a:p>
            <a:pPr lvl="0" algn="ctr" defTabSz="755650">
              <a:lnSpc>
                <a:spcPct val="90000"/>
              </a:lnSpc>
              <a:spcBef>
                <a:spcPct val="0"/>
              </a:spcBef>
              <a:spcAft>
                <a:spcPct val="35000"/>
              </a:spcAft>
            </a:pPr>
            <a:r>
              <a:rPr lang="en-US" sz="1700" kern="1200" dirty="0" smtClean="0"/>
              <a:t>Domestic Violence Shelters in U.S.</a:t>
            </a:r>
            <a:endParaRPr lang="en-US" sz="1700" kern="1200" dirty="0"/>
          </a:p>
        </p:txBody>
      </p:sp>
      <p:sp>
        <p:nvSpPr>
          <p:cNvPr id="21" name="Freeform 20"/>
          <p:cNvSpPr/>
          <p:nvPr>
            <p:custDataLst>
              <p:tags r:id="rId12"/>
            </p:custDataLst>
          </p:nvPr>
        </p:nvSpPr>
        <p:spPr>
          <a:xfrm rot="240000">
            <a:off x="2319518" y="3567277"/>
            <a:ext cx="1987315" cy="686308"/>
          </a:xfrm>
          <a:custGeom>
            <a:avLst/>
            <a:gdLst>
              <a:gd name="connsiteX0" fmla="*/ 0 w 1987315"/>
              <a:gd name="connsiteY0" fmla="*/ 114387 h 686308"/>
              <a:gd name="connsiteX1" fmla="*/ 33503 w 1987315"/>
              <a:gd name="connsiteY1" fmla="*/ 33503 h 686308"/>
              <a:gd name="connsiteX2" fmla="*/ 114387 w 1987315"/>
              <a:gd name="connsiteY2" fmla="*/ 0 h 686308"/>
              <a:gd name="connsiteX3" fmla="*/ 1872928 w 1987315"/>
              <a:gd name="connsiteY3" fmla="*/ 0 h 686308"/>
              <a:gd name="connsiteX4" fmla="*/ 1953812 w 1987315"/>
              <a:gd name="connsiteY4" fmla="*/ 33503 h 686308"/>
              <a:gd name="connsiteX5" fmla="*/ 1987315 w 1987315"/>
              <a:gd name="connsiteY5" fmla="*/ 114387 h 686308"/>
              <a:gd name="connsiteX6" fmla="*/ 1987315 w 1987315"/>
              <a:gd name="connsiteY6" fmla="*/ 571921 h 686308"/>
              <a:gd name="connsiteX7" fmla="*/ 1953812 w 1987315"/>
              <a:gd name="connsiteY7" fmla="*/ 652805 h 686308"/>
              <a:gd name="connsiteX8" fmla="*/ 1872928 w 1987315"/>
              <a:gd name="connsiteY8" fmla="*/ 686308 h 686308"/>
              <a:gd name="connsiteX9" fmla="*/ 114387 w 1987315"/>
              <a:gd name="connsiteY9" fmla="*/ 686308 h 686308"/>
              <a:gd name="connsiteX10" fmla="*/ 33503 w 1987315"/>
              <a:gd name="connsiteY10" fmla="*/ 652805 h 686308"/>
              <a:gd name="connsiteX11" fmla="*/ 0 w 1987315"/>
              <a:gd name="connsiteY11" fmla="*/ 571921 h 686308"/>
              <a:gd name="connsiteX12" fmla="*/ 0 w 1987315"/>
              <a:gd name="connsiteY12" fmla="*/ 114387 h 68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315" h="686308">
                <a:moveTo>
                  <a:pt x="0" y="114387"/>
                </a:moveTo>
                <a:cubicBezTo>
                  <a:pt x="0" y="84050"/>
                  <a:pt x="12052" y="54955"/>
                  <a:pt x="33503" y="33503"/>
                </a:cubicBezTo>
                <a:cubicBezTo>
                  <a:pt x="54955" y="12051"/>
                  <a:pt x="84050" y="0"/>
                  <a:pt x="114387" y="0"/>
                </a:cubicBezTo>
                <a:lnTo>
                  <a:pt x="1872928" y="0"/>
                </a:lnTo>
                <a:cubicBezTo>
                  <a:pt x="1903265" y="0"/>
                  <a:pt x="1932360" y="12052"/>
                  <a:pt x="1953812" y="33503"/>
                </a:cubicBezTo>
                <a:cubicBezTo>
                  <a:pt x="1975264" y="54955"/>
                  <a:pt x="1987315" y="84050"/>
                  <a:pt x="1987315" y="114387"/>
                </a:cubicBezTo>
                <a:lnTo>
                  <a:pt x="1987315" y="571921"/>
                </a:lnTo>
                <a:cubicBezTo>
                  <a:pt x="1987315" y="602258"/>
                  <a:pt x="1975264" y="631353"/>
                  <a:pt x="1953812" y="652805"/>
                </a:cubicBezTo>
                <a:cubicBezTo>
                  <a:pt x="1932360" y="674257"/>
                  <a:pt x="1903265" y="686308"/>
                  <a:pt x="1872928" y="686308"/>
                </a:cubicBezTo>
                <a:lnTo>
                  <a:pt x="114387" y="686308"/>
                </a:lnTo>
                <a:cubicBezTo>
                  <a:pt x="84050" y="686308"/>
                  <a:pt x="54955" y="674257"/>
                  <a:pt x="33503" y="652805"/>
                </a:cubicBezTo>
                <a:cubicBezTo>
                  <a:pt x="12051" y="631353"/>
                  <a:pt x="0" y="602258"/>
                  <a:pt x="0" y="571921"/>
                </a:cubicBezTo>
                <a:lnTo>
                  <a:pt x="0" y="114387"/>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3">
              <a:hueOff val="13538934"/>
              <a:satOff val="8343"/>
              <a:lumOff val="-6210"/>
              <a:alphaOff val="0"/>
            </a:schemeClr>
          </a:fillRef>
          <a:effectRef idx="2">
            <a:schemeClr val="accent3">
              <a:hueOff val="13538934"/>
              <a:satOff val="8343"/>
              <a:lumOff val="-6210"/>
              <a:alphaOff val="0"/>
            </a:schemeClr>
          </a:effectRef>
          <a:fontRef idx="minor">
            <a:schemeClr val="lt1"/>
          </a:fontRef>
        </p:style>
        <p:txBody>
          <a:bodyPr spcFirstLastPara="0" vert="horz" wrap="square" lIns="98272" tIns="98272" rIns="98273" bIns="98273" numCol="1" spcCol="1270" anchor="ctr" anchorCtr="0">
            <a:noAutofit/>
          </a:bodyPr>
          <a:lstStyle/>
          <a:p>
            <a:pPr lvl="0" algn="ctr" defTabSz="755650">
              <a:lnSpc>
                <a:spcPct val="90000"/>
              </a:lnSpc>
              <a:spcBef>
                <a:spcPct val="0"/>
              </a:spcBef>
              <a:spcAft>
                <a:spcPct val="35000"/>
              </a:spcAft>
            </a:pPr>
            <a:r>
              <a:rPr lang="en-US" sz="1700" kern="1200" dirty="0" smtClean="0"/>
              <a:t>Over 300 Homeless Shelters in U.S.</a:t>
            </a:r>
            <a:endParaRPr lang="en-US" sz="1700" kern="1200" dirty="0"/>
          </a:p>
        </p:txBody>
      </p:sp>
      <p:sp>
        <p:nvSpPr>
          <p:cNvPr id="22" name="Freeform 21"/>
          <p:cNvSpPr/>
          <p:nvPr>
            <p:custDataLst>
              <p:tags r:id="rId13"/>
            </p:custDataLst>
          </p:nvPr>
        </p:nvSpPr>
        <p:spPr>
          <a:xfrm rot="240000">
            <a:off x="2375144" y="2833014"/>
            <a:ext cx="1987315" cy="686308"/>
          </a:xfrm>
          <a:custGeom>
            <a:avLst/>
            <a:gdLst>
              <a:gd name="connsiteX0" fmla="*/ 0 w 1987315"/>
              <a:gd name="connsiteY0" fmla="*/ 114387 h 686308"/>
              <a:gd name="connsiteX1" fmla="*/ 33503 w 1987315"/>
              <a:gd name="connsiteY1" fmla="*/ 33503 h 686308"/>
              <a:gd name="connsiteX2" fmla="*/ 114387 w 1987315"/>
              <a:gd name="connsiteY2" fmla="*/ 0 h 686308"/>
              <a:gd name="connsiteX3" fmla="*/ 1872928 w 1987315"/>
              <a:gd name="connsiteY3" fmla="*/ 0 h 686308"/>
              <a:gd name="connsiteX4" fmla="*/ 1953812 w 1987315"/>
              <a:gd name="connsiteY4" fmla="*/ 33503 h 686308"/>
              <a:gd name="connsiteX5" fmla="*/ 1987315 w 1987315"/>
              <a:gd name="connsiteY5" fmla="*/ 114387 h 686308"/>
              <a:gd name="connsiteX6" fmla="*/ 1987315 w 1987315"/>
              <a:gd name="connsiteY6" fmla="*/ 571921 h 686308"/>
              <a:gd name="connsiteX7" fmla="*/ 1953812 w 1987315"/>
              <a:gd name="connsiteY7" fmla="*/ 652805 h 686308"/>
              <a:gd name="connsiteX8" fmla="*/ 1872928 w 1987315"/>
              <a:gd name="connsiteY8" fmla="*/ 686308 h 686308"/>
              <a:gd name="connsiteX9" fmla="*/ 114387 w 1987315"/>
              <a:gd name="connsiteY9" fmla="*/ 686308 h 686308"/>
              <a:gd name="connsiteX10" fmla="*/ 33503 w 1987315"/>
              <a:gd name="connsiteY10" fmla="*/ 652805 h 686308"/>
              <a:gd name="connsiteX11" fmla="*/ 0 w 1987315"/>
              <a:gd name="connsiteY11" fmla="*/ 571921 h 686308"/>
              <a:gd name="connsiteX12" fmla="*/ 0 w 1987315"/>
              <a:gd name="connsiteY12" fmla="*/ 114387 h 68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315" h="686308">
                <a:moveTo>
                  <a:pt x="0" y="114387"/>
                </a:moveTo>
                <a:cubicBezTo>
                  <a:pt x="0" y="84050"/>
                  <a:pt x="12052" y="54955"/>
                  <a:pt x="33503" y="33503"/>
                </a:cubicBezTo>
                <a:cubicBezTo>
                  <a:pt x="54955" y="12051"/>
                  <a:pt x="84050" y="0"/>
                  <a:pt x="114387" y="0"/>
                </a:cubicBezTo>
                <a:lnTo>
                  <a:pt x="1872928" y="0"/>
                </a:lnTo>
                <a:cubicBezTo>
                  <a:pt x="1903265" y="0"/>
                  <a:pt x="1932360" y="12052"/>
                  <a:pt x="1953812" y="33503"/>
                </a:cubicBezTo>
                <a:cubicBezTo>
                  <a:pt x="1975264" y="54955"/>
                  <a:pt x="1987315" y="84050"/>
                  <a:pt x="1987315" y="114387"/>
                </a:cubicBezTo>
                <a:lnTo>
                  <a:pt x="1987315" y="571921"/>
                </a:lnTo>
                <a:cubicBezTo>
                  <a:pt x="1987315" y="602258"/>
                  <a:pt x="1975264" y="631353"/>
                  <a:pt x="1953812" y="652805"/>
                </a:cubicBezTo>
                <a:cubicBezTo>
                  <a:pt x="1932360" y="674257"/>
                  <a:pt x="1903265" y="686308"/>
                  <a:pt x="1872928" y="686308"/>
                </a:cubicBezTo>
                <a:lnTo>
                  <a:pt x="114387" y="686308"/>
                </a:lnTo>
                <a:cubicBezTo>
                  <a:pt x="84050" y="686308"/>
                  <a:pt x="54955" y="674257"/>
                  <a:pt x="33503" y="652805"/>
                </a:cubicBezTo>
                <a:cubicBezTo>
                  <a:pt x="12051" y="631353"/>
                  <a:pt x="0" y="602258"/>
                  <a:pt x="0" y="571921"/>
                </a:cubicBezTo>
                <a:lnTo>
                  <a:pt x="0" y="114387"/>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3">
              <a:hueOff val="16246721"/>
              <a:satOff val="10012"/>
              <a:lumOff val="-7452"/>
              <a:alphaOff val="0"/>
            </a:schemeClr>
          </a:fillRef>
          <a:effectRef idx="2">
            <a:schemeClr val="accent3">
              <a:hueOff val="16246721"/>
              <a:satOff val="10012"/>
              <a:lumOff val="-7452"/>
              <a:alphaOff val="0"/>
            </a:schemeClr>
          </a:effectRef>
          <a:fontRef idx="minor">
            <a:schemeClr val="lt1"/>
          </a:fontRef>
        </p:style>
        <p:txBody>
          <a:bodyPr spcFirstLastPara="0" vert="horz" wrap="square" lIns="98272" tIns="98272" rIns="98273" bIns="98273" numCol="1" spcCol="1270" anchor="ctr" anchorCtr="0">
            <a:noAutofit/>
          </a:bodyPr>
          <a:lstStyle/>
          <a:p>
            <a:pPr lvl="0" algn="ctr" defTabSz="755650">
              <a:lnSpc>
                <a:spcPct val="90000"/>
              </a:lnSpc>
              <a:spcBef>
                <a:spcPct val="0"/>
              </a:spcBef>
              <a:spcAft>
                <a:spcPct val="35000"/>
              </a:spcAft>
            </a:pPr>
            <a:r>
              <a:rPr lang="en-US" sz="1700" b="0" kern="1200" dirty="0" smtClean="0"/>
              <a:t>Homeless Children to Age 10</a:t>
            </a:r>
            <a:endParaRPr lang="en-US" sz="1700" b="0" kern="1200" dirty="0"/>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7"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47"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47"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47"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childTnLst>
                          </p:cTn>
                        </p:par>
                        <p:par>
                          <p:cTn id="57" fill="hold">
                            <p:stCondLst>
                              <p:cond delay="8000"/>
                            </p:stCondLst>
                            <p:childTnLst>
                              <p:par>
                                <p:cTn id="58" presetID="47" presetClass="entr" presetSubtype="0"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childTnLst>
                          </p:cTn>
                        </p:par>
                        <p:par>
                          <p:cTn id="63" fill="hold">
                            <p:stCondLst>
                              <p:cond delay="9000"/>
                            </p:stCondLst>
                            <p:childTnLst>
                              <p:par>
                                <p:cTn id="64" presetID="47" presetClass="entr" presetSubtype="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childTnLst>
                          </p:cTn>
                        </p:par>
                        <p:par>
                          <p:cTn id="69" fill="hold">
                            <p:stCondLst>
                              <p:cond delay="10000"/>
                            </p:stCondLst>
                            <p:childTnLst>
                              <p:par>
                                <p:cTn id="70" presetID="42" presetClass="exit" presetSubtype="0" fill="hold" grpId="1" nodeType="afterEffect">
                                  <p:stCondLst>
                                    <p:cond delay="2500"/>
                                  </p:stCondLst>
                                  <p:childTnLst>
                                    <p:animEffect transition="out" filter="fade">
                                      <p:cBhvr>
                                        <p:cTn id="71" dur="2000"/>
                                        <p:tgtEl>
                                          <p:spTgt spid="11"/>
                                        </p:tgtEl>
                                      </p:cBhvr>
                                    </p:animEffect>
                                    <p:anim calcmode="lin" valueType="num">
                                      <p:cBhvr>
                                        <p:cTn id="72" dur="2000"/>
                                        <p:tgtEl>
                                          <p:spTgt spid="11"/>
                                        </p:tgtEl>
                                        <p:attrNameLst>
                                          <p:attrName>ppt_x</p:attrName>
                                        </p:attrNameLst>
                                      </p:cBhvr>
                                      <p:tavLst>
                                        <p:tav tm="0">
                                          <p:val>
                                            <p:strVal val="ppt_x"/>
                                          </p:val>
                                        </p:tav>
                                        <p:tav tm="100000">
                                          <p:val>
                                            <p:strVal val="ppt_x"/>
                                          </p:val>
                                        </p:tav>
                                      </p:tavLst>
                                    </p:anim>
                                    <p:anim calcmode="lin" valueType="num">
                                      <p:cBhvr>
                                        <p:cTn id="73" dur="2000"/>
                                        <p:tgtEl>
                                          <p:spTgt spid="11"/>
                                        </p:tgtEl>
                                        <p:attrNameLst>
                                          <p:attrName>ppt_y</p:attrName>
                                        </p:attrNameLst>
                                      </p:cBhvr>
                                      <p:tavLst>
                                        <p:tav tm="0">
                                          <p:val>
                                            <p:strVal val="ppt_y"/>
                                          </p:val>
                                        </p:tav>
                                        <p:tav tm="100000">
                                          <p:val>
                                            <p:strVal val="ppt_y+.1"/>
                                          </p:val>
                                        </p:tav>
                                      </p:tavLst>
                                    </p:anim>
                                    <p:set>
                                      <p:cBhvr>
                                        <p:cTn id="74" dur="1" fill="hold">
                                          <p:stCondLst>
                                            <p:cond delay="1999"/>
                                          </p:stCondLst>
                                        </p:cTn>
                                        <p:tgtEl>
                                          <p:spTgt spid="11"/>
                                        </p:tgtEl>
                                        <p:attrNameLst>
                                          <p:attrName>style.visibility</p:attrName>
                                        </p:attrNameLst>
                                      </p:cBhvr>
                                      <p:to>
                                        <p:strVal val="hidden"/>
                                      </p:to>
                                    </p:set>
                                  </p:childTnLst>
                                </p:cTn>
                              </p:par>
                              <p:par>
                                <p:cTn id="75" presetID="42" presetClass="exit" presetSubtype="0" fill="hold" grpId="1" nodeType="withEffect">
                                  <p:stCondLst>
                                    <p:cond delay="2500"/>
                                  </p:stCondLst>
                                  <p:childTnLst>
                                    <p:animEffect transition="out" filter="fade">
                                      <p:cBhvr>
                                        <p:cTn id="76" dur="2000"/>
                                        <p:tgtEl>
                                          <p:spTgt spid="12"/>
                                        </p:tgtEl>
                                      </p:cBhvr>
                                    </p:animEffect>
                                    <p:anim calcmode="lin" valueType="num">
                                      <p:cBhvr>
                                        <p:cTn id="77" dur="2000"/>
                                        <p:tgtEl>
                                          <p:spTgt spid="12"/>
                                        </p:tgtEl>
                                        <p:attrNameLst>
                                          <p:attrName>ppt_x</p:attrName>
                                        </p:attrNameLst>
                                      </p:cBhvr>
                                      <p:tavLst>
                                        <p:tav tm="0">
                                          <p:val>
                                            <p:strVal val="ppt_x"/>
                                          </p:val>
                                        </p:tav>
                                        <p:tav tm="100000">
                                          <p:val>
                                            <p:strVal val="ppt_x"/>
                                          </p:val>
                                        </p:tav>
                                      </p:tavLst>
                                    </p:anim>
                                    <p:anim calcmode="lin" valueType="num">
                                      <p:cBhvr>
                                        <p:cTn id="78" dur="2000"/>
                                        <p:tgtEl>
                                          <p:spTgt spid="12"/>
                                        </p:tgtEl>
                                        <p:attrNameLst>
                                          <p:attrName>ppt_y</p:attrName>
                                        </p:attrNameLst>
                                      </p:cBhvr>
                                      <p:tavLst>
                                        <p:tav tm="0">
                                          <p:val>
                                            <p:strVal val="ppt_y"/>
                                          </p:val>
                                        </p:tav>
                                        <p:tav tm="100000">
                                          <p:val>
                                            <p:strVal val="ppt_y+.1"/>
                                          </p:val>
                                        </p:tav>
                                      </p:tavLst>
                                    </p:anim>
                                    <p:set>
                                      <p:cBhvr>
                                        <p:cTn id="79" dur="1" fill="hold">
                                          <p:stCondLst>
                                            <p:cond delay="1999"/>
                                          </p:stCondLst>
                                        </p:cTn>
                                        <p:tgtEl>
                                          <p:spTgt spid="12"/>
                                        </p:tgtEl>
                                        <p:attrNameLst>
                                          <p:attrName>style.visibility</p:attrName>
                                        </p:attrNameLst>
                                      </p:cBhvr>
                                      <p:to>
                                        <p:strVal val="hidden"/>
                                      </p:to>
                                    </p:set>
                                  </p:childTnLst>
                                </p:cTn>
                              </p:par>
                              <p:par>
                                <p:cTn id="80" presetID="42" presetClass="exit" presetSubtype="0" fill="hold" grpId="1" nodeType="withEffect">
                                  <p:stCondLst>
                                    <p:cond delay="2500"/>
                                  </p:stCondLst>
                                  <p:childTnLst>
                                    <p:animEffect transition="out" filter="fade">
                                      <p:cBhvr>
                                        <p:cTn id="81" dur="2000"/>
                                        <p:tgtEl>
                                          <p:spTgt spid="19"/>
                                        </p:tgtEl>
                                      </p:cBhvr>
                                    </p:animEffect>
                                    <p:anim calcmode="lin" valueType="num">
                                      <p:cBhvr>
                                        <p:cTn id="82" dur="2000"/>
                                        <p:tgtEl>
                                          <p:spTgt spid="19"/>
                                        </p:tgtEl>
                                        <p:attrNameLst>
                                          <p:attrName>ppt_x</p:attrName>
                                        </p:attrNameLst>
                                      </p:cBhvr>
                                      <p:tavLst>
                                        <p:tav tm="0">
                                          <p:val>
                                            <p:strVal val="ppt_x"/>
                                          </p:val>
                                        </p:tav>
                                        <p:tav tm="100000">
                                          <p:val>
                                            <p:strVal val="ppt_x"/>
                                          </p:val>
                                        </p:tav>
                                      </p:tavLst>
                                    </p:anim>
                                    <p:anim calcmode="lin" valueType="num">
                                      <p:cBhvr>
                                        <p:cTn id="83" dur="2000"/>
                                        <p:tgtEl>
                                          <p:spTgt spid="19"/>
                                        </p:tgtEl>
                                        <p:attrNameLst>
                                          <p:attrName>ppt_y</p:attrName>
                                        </p:attrNameLst>
                                      </p:cBhvr>
                                      <p:tavLst>
                                        <p:tav tm="0">
                                          <p:val>
                                            <p:strVal val="ppt_y"/>
                                          </p:val>
                                        </p:tav>
                                        <p:tav tm="100000">
                                          <p:val>
                                            <p:strVal val="ppt_y+.1"/>
                                          </p:val>
                                        </p:tav>
                                      </p:tavLst>
                                    </p:anim>
                                    <p:set>
                                      <p:cBhvr>
                                        <p:cTn id="84" dur="1" fill="hold">
                                          <p:stCondLst>
                                            <p:cond delay="1999"/>
                                          </p:stCondLst>
                                        </p:cTn>
                                        <p:tgtEl>
                                          <p:spTgt spid="19"/>
                                        </p:tgtEl>
                                        <p:attrNameLst>
                                          <p:attrName>style.visibility</p:attrName>
                                        </p:attrNameLst>
                                      </p:cBhvr>
                                      <p:to>
                                        <p:strVal val="hidden"/>
                                      </p:to>
                                    </p:set>
                                  </p:childTnLst>
                                </p:cTn>
                              </p:par>
                              <p:par>
                                <p:cTn id="85" presetID="42" presetClass="exit" presetSubtype="0" fill="hold" grpId="1" nodeType="withEffect">
                                  <p:stCondLst>
                                    <p:cond delay="2500"/>
                                  </p:stCondLst>
                                  <p:childTnLst>
                                    <p:animEffect transition="out" filter="fade">
                                      <p:cBhvr>
                                        <p:cTn id="86" dur="2000"/>
                                        <p:tgtEl>
                                          <p:spTgt spid="22"/>
                                        </p:tgtEl>
                                      </p:cBhvr>
                                    </p:animEffect>
                                    <p:anim calcmode="lin" valueType="num">
                                      <p:cBhvr>
                                        <p:cTn id="87" dur="2000"/>
                                        <p:tgtEl>
                                          <p:spTgt spid="22"/>
                                        </p:tgtEl>
                                        <p:attrNameLst>
                                          <p:attrName>ppt_x</p:attrName>
                                        </p:attrNameLst>
                                      </p:cBhvr>
                                      <p:tavLst>
                                        <p:tav tm="0">
                                          <p:val>
                                            <p:strVal val="ppt_x"/>
                                          </p:val>
                                        </p:tav>
                                        <p:tav tm="100000">
                                          <p:val>
                                            <p:strVal val="ppt_x"/>
                                          </p:val>
                                        </p:tav>
                                      </p:tavLst>
                                    </p:anim>
                                    <p:anim calcmode="lin" valueType="num">
                                      <p:cBhvr>
                                        <p:cTn id="88" dur="2000"/>
                                        <p:tgtEl>
                                          <p:spTgt spid="22"/>
                                        </p:tgtEl>
                                        <p:attrNameLst>
                                          <p:attrName>ppt_y</p:attrName>
                                        </p:attrNameLst>
                                      </p:cBhvr>
                                      <p:tavLst>
                                        <p:tav tm="0">
                                          <p:val>
                                            <p:strVal val="ppt_y"/>
                                          </p:val>
                                        </p:tav>
                                        <p:tav tm="100000">
                                          <p:val>
                                            <p:strVal val="ppt_y+.1"/>
                                          </p:val>
                                        </p:tav>
                                      </p:tavLst>
                                    </p:anim>
                                    <p:set>
                                      <p:cBhvr>
                                        <p:cTn id="89" dur="1" fill="hold">
                                          <p:stCondLst>
                                            <p:cond delay="1999"/>
                                          </p:stCondLst>
                                        </p:cTn>
                                        <p:tgtEl>
                                          <p:spTgt spid="22"/>
                                        </p:tgtEl>
                                        <p:attrNameLst>
                                          <p:attrName>style.visibility</p:attrName>
                                        </p:attrNameLst>
                                      </p:cBhvr>
                                      <p:to>
                                        <p:strVal val="hidden"/>
                                      </p:to>
                                    </p:set>
                                  </p:childTnLst>
                                </p:cTn>
                              </p:par>
                              <p:par>
                                <p:cTn id="90" presetID="42" presetClass="exit" presetSubtype="0" fill="hold" grpId="1" nodeType="withEffect">
                                  <p:stCondLst>
                                    <p:cond delay="2500"/>
                                  </p:stCondLst>
                                  <p:childTnLst>
                                    <p:animEffect transition="out" filter="fade">
                                      <p:cBhvr>
                                        <p:cTn id="91" dur="2000"/>
                                        <p:tgtEl>
                                          <p:spTgt spid="21"/>
                                        </p:tgtEl>
                                      </p:cBhvr>
                                    </p:animEffect>
                                    <p:anim calcmode="lin" valueType="num">
                                      <p:cBhvr>
                                        <p:cTn id="92" dur="2000"/>
                                        <p:tgtEl>
                                          <p:spTgt spid="21"/>
                                        </p:tgtEl>
                                        <p:attrNameLst>
                                          <p:attrName>ppt_x</p:attrName>
                                        </p:attrNameLst>
                                      </p:cBhvr>
                                      <p:tavLst>
                                        <p:tav tm="0">
                                          <p:val>
                                            <p:strVal val="ppt_x"/>
                                          </p:val>
                                        </p:tav>
                                        <p:tav tm="100000">
                                          <p:val>
                                            <p:strVal val="ppt_x"/>
                                          </p:val>
                                        </p:tav>
                                      </p:tavLst>
                                    </p:anim>
                                    <p:anim calcmode="lin" valueType="num">
                                      <p:cBhvr>
                                        <p:cTn id="93" dur="2000"/>
                                        <p:tgtEl>
                                          <p:spTgt spid="21"/>
                                        </p:tgtEl>
                                        <p:attrNameLst>
                                          <p:attrName>ppt_y</p:attrName>
                                        </p:attrNameLst>
                                      </p:cBhvr>
                                      <p:tavLst>
                                        <p:tav tm="0">
                                          <p:val>
                                            <p:strVal val="ppt_y"/>
                                          </p:val>
                                        </p:tav>
                                        <p:tav tm="100000">
                                          <p:val>
                                            <p:strVal val="ppt_y+.1"/>
                                          </p:val>
                                        </p:tav>
                                      </p:tavLst>
                                    </p:anim>
                                    <p:set>
                                      <p:cBhvr>
                                        <p:cTn id="94" dur="1" fill="hold">
                                          <p:stCondLst>
                                            <p:cond delay="1999"/>
                                          </p:stCondLst>
                                        </p:cTn>
                                        <p:tgtEl>
                                          <p:spTgt spid="21"/>
                                        </p:tgtEl>
                                        <p:attrNameLst>
                                          <p:attrName>style.visibility</p:attrName>
                                        </p:attrNameLst>
                                      </p:cBhvr>
                                      <p:to>
                                        <p:strVal val="hidden"/>
                                      </p:to>
                                    </p:set>
                                  </p:childTnLst>
                                </p:cTn>
                              </p:par>
                              <p:par>
                                <p:cTn id="95" presetID="42" presetClass="exit" presetSubtype="0" fill="hold" grpId="1" nodeType="withEffect">
                                  <p:stCondLst>
                                    <p:cond delay="2500"/>
                                  </p:stCondLst>
                                  <p:childTnLst>
                                    <p:animEffect transition="out" filter="fade">
                                      <p:cBhvr>
                                        <p:cTn id="96" dur="2000"/>
                                        <p:tgtEl>
                                          <p:spTgt spid="18"/>
                                        </p:tgtEl>
                                      </p:cBhvr>
                                    </p:animEffect>
                                    <p:anim calcmode="lin" valueType="num">
                                      <p:cBhvr>
                                        <p:cTn id="97" dur="2000"/>
                                        <p:tgtEl>
                                          <p:spTgt spid="18"/>
                                        </p:tgtEl>
                                        <p:attrNameLst>
                                          <p:attrName>ppt_x</p:attrName>
                                        </p:attrNameLst>
                                      </p:cBhvr>
                                      <p:tavLst>
                                        <p:tav tm="0">
                                          <p:val>
                                            <p:strVal val="ppt_x"/>
                                          </p:val>
                                        </p:tav>
                                        <p:tav tm="100000">
                                          <p:val>
                                            <p:strVal val="ppt_x"/>
                                          </p:val>
                                        </p:tav>
                                      </p:tavLst>
                                    </p:anim>
                                    <p:anim calcmode="lin" valueType="num">
                                      <p:cBhvr>
                                        <p:cTn id="98" dur="2000"/>
                                        <p:tgtEl>
                                          <p:spTgt spid="18"/>
                                        </p:tgtEl>
                                        <p:attrNameLst>
                                          <p:attrName>ppt_y</p:attrName>
                                        </p:attrNameLst>
                                      </p:cBhvr>
                                      <p:tavLst>
                                        <p:tav tm="0">
                                          <p:val>
                                            <p:strVal val="ppt_y"/>
                                          </p:val>
                                        </p:tav>
                                        <p:tav tm="100000">
                                          <p:val>
                                            <p:strVal val="ppt_y+.1"/>
                                          </p:val>
                                        </p:tav>
                                      </p:tavLst>
                                    </p:anim>
                                    <p:set>
                                      <p:cBhvr>
                                        <p:cTn id="99" dur="1" fill="hold">
                                          <p:stCondLst>
                                            <p:cond delay="1999"/>
                                          </p:stCondLst>
                                        </p:cTn>
                                        <p:tgtEl>
                                          <p:spTgt spid="18"/>
                                        </p:tgtEl>
                                        <p:attrNameLst>
                                          <p:attrName>style.visibility</p:attrName>
                                        </p:attrNameLst>
                                      </p:cBhvr>
                                      <p:to>
                                        <p:strVal val="hidden"/>
                                      </p:to>
                                    </p:set>
                                  </p:childTnLst>
                                </p:cTn>
                              </p:par>
                              <p:par>
                                <p:cTn id="100" presetID="42" presetClass="exit" presetSubtype="0" fill="hold" grpId="1" nodeType="withEffect">
                                  <p:stCondLst>
                                    <p:cond delay="2500"/>
                                  </p:stCondLst>
                                  <p:childTnLst>
                                    <p:animEffect transition="out" filter="fade">
                                      <p:cBhvr>
                                        <p:cTn id="101" dur="2000"/>
                                        <p:tgtEl>
                                          <p:spTgt spid="20"/>
                                        </p:tgtEl>
                                      </p:cBhvr>
                                    </p:animEffect>
                                    <p:anim calcmode="lin" valueType="num">
                                      <p:cBhvr>
                                        <p:cTn id="102" dur="2000"/>
                                        <p:tgtEl>
                                          <p:spTgt spid="20"/>
                                        </p:tgtEl>
                                        <p:attrNameLst>
                                          <p:attrName>ppt_x</p:attrName>
                                        </p:attrNameLst>
                                      </p:cBhvr>
                                      <p:tavLst>
                                        <p:tav tm="0">
                                          <p:val>
                                            <p:strVal val="ppt_x"/>
                                          </p:val>
                                        </p:tav>
                                        <p:tav tm="100000">
                                          <p:val>
                                            <p:strVal val="ppt_x"/>
                                          </p:val>
                                        </p:tav>
                                      </p:tavLst>
                                    </p:anim>
                                    <p:anim calcmode="lin" valueType="num">
                                      <p:cBhvr>
                                        <p:cTn id="103" dur="2000"/>
                                        <p:tgtEl>
                                          <p:spTgt spid="20"/>
                                        </p:tgtEl>
                                        <p:attrNameLst>
                                          <p:attrName>ppt_y</p:attrName>
                                        </p:attrNameLst>
                                      </p:cBhvr>
                                      <p:tavLst>
                                        <p:tav tm="0">
                                          <p:val>
                                            <p:strVal val="ppt_y"/>
                                          </p:val>
                                        </p:tav>
                                        <p:tav tm="100000">
                                          <p:val>
                                            <p:strVal val="ppt_y+.1"/>
                                          </p:val>
                                        </p:tav>
                                      </p:tavLst>
                                    </p:anim>
                                    <p:set>
                                      <p:cBhvr>
                                        <p:cTn id="104" dur="1" fill="hold">
                                          <p:stCondLst>
                                            <p:cond delay="1999"/>
                                          </p:stCondLst>
                                        </p:cTn>
                                        <p:tgtEl>
                                          <p:spTgt spid="20"/>
                                        </p:tgtEl>
                                        <p:attrNameLst>
                                          <p:attrName>style.visibility</p:attrName>
                                        </p:attrNameLst>
                                      </p:cBhvr>
                                      <p:to>
                                        <p:strVal val="hidden"/>
                                      </p:to>
                                    </p:set>
                                  </p:childTnLst>
                                </p:cTn>
                              </p:par>
                              <p:par>
                                <p:cTn id="105" presetID="42" presetClass="exit" presetSubtype="0" fill="hold" grpId="1" nodeType="withEffect">
                                  <p:stCondLst>
                                    <p:cond delay="2500"/>
                                  </p:stCondLst>
                                  <p:childTnLst>
                                    <p:animEffect transition="out" filter="fade">
                                      <p:cBhvr>
                                        <p:cTn id="106" dur="2000"/>
                                        <p:tgtEl>
                                          <p:spTgt spid="17"/>
                                        </p:tgtEl>
                                      </p:cBhvr>
                                    </p:animEffect>
                                    <p:anim calcmode="lin" valueType="num">
                                      <p:cBhvr>
                                        <p:cTn id="107" dur="2000"/>
                                        <p:tgtEl>
                                          <p:spTgt spid="17"/>
                                        </p:tgtEl>
                                        <p:attrNameLst>
                                          <p:attrName>ppt_x</p:attrName>
                                        </p:attrNameLst>
                                      </p:cBhvr>
                                      <p:tavLst>
                                        <p:tav tm="0">
                                          <p:val>
                                            <p:strVal val="ppt_x"/>
                                          </p:val>
                                        </p:tav>
                                        <p:tav tm="100000">
                                          <p:val>
                                            <p:strVal val="ppt_x"/>
                                          </p:val>
                                        </p:tav>
                                      </p:tavLst>
                                    </p:anim>
                                    <p:anim calcmode="lin" valueType="num">
                                      <p:cBhvr>
                                        <p:cTn id="108" dur="2000"/>
                                        <p:tgtEl>
                                          <p:spTgt spid="17"/>
                                        </p:tgtEl>
                                        <p:attrNameLst>
                                          <p:attrName>ppt_y</p:attrName>
                                        </p:attrNameLst>
                                      </p:cBhvr>
                                      <p:tavLst>
                                        <p:tav tm="0">
                                          <p:val>
                                            <p:strVal val="ppt_y"/>
                                          </p:val>
                                        </p:tav>
                                        <p:tav tm="100000">
                                          <p:val>
                                            <p:strVal val="ppt_y+.1"/>
                                          </p:val>
                                        </p:tav>
                                      </p:tavLst>
                                    </p:anim>
                                    <p:set>
                                      <p:cBhvr>
                                        <p:cTn id="109" dur="1" fill="hold">
                                          <p:stCondLst>
                                            <p:cond delay="1999"/>
                                          </p:stCondLst>
                                        </p:cTn>
                                        <p:tgtEl>
                                          <p:spTgt spid="17"/>
                                        </p:tgtEl>
                                        <p:attrNameLst>
                                          <p:attrName>style.visibility</p:attrName>
                                        </p:attrNameLst>
                                      </p:cBhvr>
                                      <p:to>
                                        <p:strVal val="hidden"/>
                                      </p:to>
                                    </p:set>
                                  </p:childTnLst>
                                </p:cTn>
                              </p:par>
                              <p:par>
                                <p:cTn id="110" presetID="42" presetClass="exit" presetSubtype="0" fill="hold" grpId="1" nodeType="withEffect">
                                  <p:stCondLst>
                                    <p:cond delay="2500"/>
                                  </p:stCondLst>
                                  <p:childTnLst>
                                    <p:animEffect transition="out" filter="fade">
                                      <p:cBhvr>
                                        <p:cTn id="111" dur="2000"/>
                                        <p:tgtEl>
                                          <p:spTgt spid="16"/>
                                        </p:tgtEl>
                                      </p:cBhvr>
                                    </p:animEffect>
                                    <p:anim calcmode="lin" valueType="num">
                                      <p:cBhvr>
                                        <p:cTn id="112" dur="2000"/>
                                        <p:tgtEl>
                                          <p:spTgt spid="16"/>
                                        </p:tgtEl>
                                        <p:attrNameLst>
                                          <p:attrName>ppt_x</p:attrName>
                                        </p:attrNameLst>
                                      </p:cBhvr>
                                      <p:tavLst>
                                        <p:tav tm="0">
                                          <p:val>
                                            <p:strVal val="ppt_x"/>
                                          </p:val>
                                        </p:tav>
                                        <p:tav tm="100000">
                                          <p:val>
                                            <p:strVal val="ppt_x"/>
                                          </p:val>
                                        </p:tav>
                                      </p:tavLst>
                                    </p:anim>
                                    <p:anim calcmode="lin" valueType="num">
                                      <p:cBhvr>
                                        <p:cTn id="113" dur="2000"/>
                                        <p:tgtEl>
                                          <p:spTgt spid="16"/>
                                        </p:tgtEl>
                                        <p:attrNameLst>
                                          <p:attrName>ppt_y</p:attrName>
                                        </p:attrNameLst>
                                      </p:cBhvr>
                                      <p:tavLst>
                                        <p:tav tm="0">
                                          <p:val>
                                            <p:strVal val="ppt_y"/>
                                          </p:val>
                                        </p:tav>
                                        <p:tav tm="100000">
                                          <p:val>
                                            <p:strVal val="ppt_y+.1"/>
                                          </p:val>
                                        </p:tav>
                                      </p:tavLst>
                                    </p:anim>
                                    <p:set>
                                      <p:cBhvr>
                                        <p:cTn id="114" dur="1" fill="hold">
                                          <p:stCondLst>
                                            <p:cond delay="1999"/>
                                          </p:stCondLst>
                                        </p:cTn>
                                        <p:tgtEl>
                                          <p:spTgt spid="16"/>
                                        </p:tgtEl>
                                        <p:attrNameLst>
                                          <p:attrName>style.visibility</p:attrName>
                                        </p:attrNameLst>
                                      </p:cBhvr>
                                      <p:to>
                                        <p:strVal val="hidden"/>
                                      </p:to>
                                    </p:set>
                                  </p:childTnLst>
                                </p:cTn>
                              </p:par>
                              <p:par>
                                <p:cTn id="115" presetID="42" presetClass="exit" presetSubtype="0" fill="hold" nodeType="withEffect">
                                  <p:stCondLst>
                                    <p:cond delay="2500"/>
                                  </p:stCondLst>
                                  <p:childTnLst>
                                    <p:animEffect transition="out" filter="fade">
                                      <p:cBhvr>
                                        <p:cTn id="116" dur="2000"/>
                                        <p:tgtEl>
                                          <p:spTgt spid="15"/>
                                        </p:tgtEl>
                                      </p:cBhvr>
                                    </p:animEffect>
                                    <p:anim calcmode="lin" valueType="num">
                                      <p:cBhvr>
                                        <p:cTn id="117" dur="2000"/>
                                        <p:tgtEl>
                                          <p:spTgt spid="15"/>
                                        </p:tgtEl>
                                        <p:attrNameLst>
                                          <p:attrName>ppt_x</p:attrName>
                                        </p:attrNameLst>
                                      </p:cBhvr>
                                      <p:tavLst>
                                        <p:tav tm="0">
                                          <p:val>
                                            <p:strVal val="ppt_x"/>
                                          </p:val>
                                        </p:tav>
                                        <p:tav tm="100000">
                                          <p:val>
                                            <p:strVal val="ppt_x"/>
                                          </p:val>
                                        </p:tav>
                                      </p:tavLst>
                                    </p:anim>
                                    <p:anim calcmode="lin" valueType="num">
                                      <p:cBhvr>
                                        <p:cTn id="118" dur="2000"/>
                                        <p:tgtEl>
                                          <p:spTgt spid="15"/>
                                        </p:tgtEl>
                                        <p:attrNameLst>
                                          <p:attrName>ppt_y</p:attrName>
                                        </p:attrNameLst>
                                      </p:cBhvr>
                                      <p:tavLst>
                                        <p:tav tm="0">
                                          <p:val>
                                            <p:strVal val="ppt_y"/>
                                          </p:val>
                                        </p:tav>
                                        <p:tav tm="100000">
                                          <p:val>
                                            <p:strVal val="ppt_y+.1"/>
                                          </p:val>
                                        </p:tav>
                                      </p:tavLst>
                                    </p:anim>
                                    <p:set>
                                      <p:cBhvr>
                                        <p:cTn id="119" dur="1" fill="hold">
                                          <p:stCondLst>
                                            <p:cond delay="1999"/>
                                          </p:stCondLst>
                                        </p:cTn>
                                        <p:tgtEl>
                                          <p:spTgt spid="15"/>
                                        </p:tgtEl>
                                        <p:attrNameLst>
                                          <p:attrName>style.visibility</p:attrName>
                                        </p:attrNameLst>
                                      </p:cBhvr>
                                      <p:to>
                                        <p:strVal val="hidden"/>
                                      </p:to>
                                    </p:set>
                                  </p:childTnLst>
                                </p:cTn>
                              </p:par>
                              <p:par>
                                <p:cTn id="120" presetID="42" presetClass="exit" presetSubtype="0" fill="hold" nodeType="withEffect">
                                  <p:stCondLst>
                                    <p:cond delay="2500"/>
                                  </p:stCondLst>
                                  <p:childTnLst>
                                    <p:animEffect transition="out" filter="fade">
                                      <p:cBhvr>
                                        <p:cTn id="121" dur="2000"/>
                                        <p:tgtEl>
                                          <p:spTgt spid="14"/>
                                        </p:tgtEl>
                                      </p:cBhvr>
                                    </p:animEffect>
                                    <p:anim calcmode="lin" valueType="num">
                                      <p:cBhvr>
                                        <p:cTn id="122" dur="2000"/>
                                        <p:tgtEl>
                                          <p:spTgt spid="14"/>
                                        </p:tgtEl>
                                        <p:attrNameLst>
                                          <p:attrName>ppt_x</p:attrName>
                                        </p:attrNameLst>
                                      </p:cBhvr>
                                      <p:tavLst>
                                        <p:tav tm="0">
                                          <p:val>
                                            <p:strVal val="ppt_x"/>
                                          </p:val>
                                        </p:tav>
                                        <p:tav tm="100000">
                                          <p:val>
                                            <p:strVal val="ppt_x"/>
                                          </p:val>
                                        </p:tav>
                                      </p:tavLst>
                                    </p:anim>
                                    <p:anim calcmode="lin" valueType="num">
                                      <p:cBhvr>
                                        <p:cTn id="123" dur="2000"/>
                                        <p:tgtEl>
                                          <p:spTgt spid="14"/>
                                        </p:tgtEl>
                                        <p:attrNameLst>
                                          <p:attrName>ppt_y</p:attrName>
                                        </p:attrNameLst>
                                      </p:cBhvr>
                                      <p:tavLst>
                                        <p:tav tm="0">
                                          <p:val>
                                            <p:strVal val="ppt_y"/>
                                          </p:val>
                                        </p:tav>
                                        <p:tav tm="100000">
                                          <p:val>
                                            <p:strVal val="ppt_y+.1"/>
                                          </p:val>
                                        </p:tav>
                                      </p:tavLst>
                                    </p:anim>
                                    <p:set>
                                      <p:cBhvr>
                                        <p:cTn id="124" dur="1" fill="hold">
                                          <p:stCondLst>
                                            <p:cond delay="1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About Project Night Night</a:t>
            </a:r>
            <a:endParaRPr lang="en-US" sz="4000" cap="none" dirty="0"/>
          </a:p>
        </p:txBody>
      </p:sp>
      <p:pic>
        <p:nvPicPr>
          <p:cNvPr id="7" name="Content Placeholder 3" descr="circle_3inch_300dpi-1.jpg"/>
          <p:cNvPicPr>
            <a:picLocks noChangeAspect="1"/>
          </p:cNvPicPr>
          <p:nvPr>
            <p:custDataLst>
              <p:tags r:id="rId2"/>
            </p:custDataLst>
          </p:nvPr>
        </p:nvPicPr>
        <p:blipFill>
          <a:blip r:embed="rId10"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5" name="Freeform 14"/>
          <p:cNvSpPr/>
          <p:nvPr>
            <p:custDataLst>
              <p:tags r:id="rId3"/>
            </p:custDataLst>
          </p:nvPr>
        </p:nvSpPr>
        <p:spPr>
          <a:xfrm>
            <a:off x="3581393" y="1711037"/>
            <a:ext cx="4663440" cy="914399"/>
          </a:xfrm>
          <a:custGeom>
            <a:avLst/>
            <a:gdLst>
              <a:gd name="connsiteX0" fmla="*/ 0 w 4663440"/>
              <a:gd name="connsiteY0" fmla="*/ 139898 h 1119187"/>
              <a:gd name="connsiteX1" fmla="*/ 4103847 w 4663440"/>
              <a:gd name="connsiteY1" fmla="*/ 139898 h 1119187"/>
              <a:gd name="connsiteX2" fmla="*/ 4103847 w 4663440"/>
              <a:gd name="connsiteY2" fmla="*/ 0 h 1119187"/>
              <a:gd name="connsiteX3" fmla="*/ 4663440 w 4663440"/>
              <a:gd name="connsiteY3" fmla="*/ 559594 h 1119187"/>
              <a:gd name="connsiteX4" fmla="*/ 4103847 w 4663440"/>
              <a:gd name="connsiteY4" fmla="*/ 1119187 h 1119187"/>
              <a:gd name="connsiteX5" fmla="*/ 4103847 w 4663440"/>
              <a:gd name="connsiteY5" fmla="*/ 979289 h 1119187"/>
              <a:gd name="connsiteX6" fmla="*/ 0 w 4663440"/>
              <a:gd name="connsiteY6" fmla="*/ 979289 h 1119187"/>
              <a:gd name="connsiteX7" fmla="*/ 0 w 4663440"/>
              <a:gd name="connsiteY7" fmla="*/ 139898 h 111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3440" h="1119187">
                <a:moveTo>
                  <a:pt x="0" y="139898"/>
                </a:moveTo>
                <a:lnTo>
                  <a:pt x="4103847" y="139898"/>
                </a:lnTo>
                <a:lnTo>
                  <a:pt x="4103847" y="0"/>
                </a:lnTo>
                <a:lnTo>
                  <a:pt x="4663440" y="559594"/>
                </a:lnTo>
                <a:lnTo>
                  <a:pt x="4103847" y="1119187"/>
                </a:lnTo>
                <a:lnTo>
                  <a:pt x="4103847" y="979289"/>
                </a:lnTo>
                <a:lnTo>
                  <a:pt x="0" y="979289"/>
                </a:lnTo>
                <a:lnTo>
                  <a:pt x="0" y="139898"/>
                </a:lnTo>
                <a:close/>
              </a:path>
            </a:pathLst>
          </a:custGeom>
          <a:scene3d>
            <a:camera prst="orthographicFront"/>
            <a:lightRig rig="threePt" dir="t">
              <a:rot lat="0" lon="0" rev="7500000"/>
            </a:lightRig>
          </a:scene3d>
          <a:sp3d z="-152400" extrusionH="63500" prstMaterial="dkEdge">
            <a:bevelT w="144450" h="36350" prst="relaxedInset"/>
            <a:contourClr>
              <a:schemeClr val="bg1"/>
            </a:contourClr>
          </a:sp3d>
        </p:spPr>
        <p:style>
          <a:lnRef idx="1">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2">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1430" tIns="151328" rIns="431125" bIns="151328" numCol="1" spcCol="1270" anchor="t" anchorCtr="0">
            <a:noAutofit/>
          </a:bodyPr>
          <a:lstStyle/>
          <a:p>
            <a:pPr marL="171450" lvl="1" indent="-171450" algn="l" defTabSz="800100">
              <a:lnSpc>
                <a:spcPct val="90000"/>
              </a:lnSpc>
              <a:spcBef>
                <a:spcPct val="0"/>
              </a:spcBef>
              <a:spcAft>
                <a:spcPct val="15000"/>
              </a:spcAft>
              <a:buChar char="••"/>
            </a:pPr>
            <a:r>
              <a:rPr lang="en-US" sz="2000" kern="1200" dirty="0" smtClean="0">
                <a:solidFill>
                  <a:schemeClr val="accent4">
                    <a:lumMod val="50000"/>
                  </a:schemeClr>
                </a:solidFill>
              </a:rPr>
              <a:t>With nighttime basics for homeless children in shelters throughout U.S.</a:t>
            </a:r>
            <a:endParaRPr lang="en-US" sz="2000" kern="1200" dirty="0">
              <a:solidFill>
                <a:schemeClr val="accent4">
                  <a:lumMod val="50000"/>
                </a:schemeClr>
              </a:solidFill>
            </a:endParaRPr>
          </a:p>
        </p:txBody>
      </p:sp>
      <p:sp>
        <p:nvSpPr>
          <p:cNvPr id="16" name="Freeform 15"/>
          <p:cNvSpPr/>
          <p:nvPr>
            <p:custDataLst>
              <p:tags r:id="rId4"/>
            </p:custDataLst>
          </p:nvPr>
        </p:nvSpPr>
        <p:spPr>
          <a:xfrm>
            <a:off x="533400" y="1600200"/>
            <a:ext cx="3108960" cy="1119187"/>
          </a:xfrm>
          <a:custGeom>
            <a:avLst/>
            <a:gdLst>
              <a:gd name="connsiteX0" fmla="*/ 0 w 3108960"/>
              <a:gd name="connsiteY0" fmla="*/ 186535 h 1119187"/>
              <a:gd name="connsiteX1" fmla="*/ 54635 w 3108960"/>
              <a:gd name="connsiteY1" fmla="*/ 54635 h 1119187"/>
              <a:gd name="connsiteX2" fmla="*/ 186535 w 3108960"/>
              <a:gd name="connsiteY2" fmla="*/ 0 h 1119187"/>
              <a:gd name="connsiteX3" fmla="*/ 2922425 w 3108960"/>
              <a:gd name="connsiteY3" fmla="*/ 0 h 1119187"/>
              <a:gd name="connsiteX4" fmla="*/ 3054325 w 3108960"/>
              <a:gd name="connsiteY4" fmla="*/ 54635 h 1119187"/>
              <a:gd name="connsiteX5" fmla="*/ 3108960 w 3108960"/>
              <a:gd name="connsiteY5" fmla="*/ 186535 h 1119187"/>
              <a:gd name="connsiteX6" fmla="*/ 3108960 w 3108960"/>
              <a:gd name="connsiteY6" fmla="*/ 932652 h 1119187"/>
              <a:gd name="connsiteX7" fmla="*/ 3054325 w 3108960"/>
              <a:gd name="connsiteY7" fmla="*/ 1064552 h 1119187"/>
              <a:gd name="connsiteX8" fmla="*/ 2922425 w 3108960"/>
              <a:gd name="connsiteY8" fmla="*/ 1119187 h 1119187"/>
              <a:gd name="connsiteX9" fmla="*/ 186535 w 3108960"/>
              <a:gd name="connsiteY9" fmla="*/ 1119187 h 1119187"/>
              <a:gd name="connsiteX10" fmla="*/ 54635 w 3108960"/>
              <a:gd name="connsiteY10" fmla="*/ 1064552 h 1119187"/>
              <a:gd name="connsiteX11" fmla="*/ 0 w 3108960"/>
              <a:gd name="connsiteY11" fmla="*/ 932652 h 1119187"/>
              <a:gd name="connsiteX12" fmla="*/ 0 w 3108960"/>
              <a:gd name="connsiteY12" fmla="*/ 186535 h 111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8960" h="1119187">
                <a:moveTo>
                  <a:pt x="0" y="186535"/>
                </a:moveTo>
                <a:cubicBezTo>
                  <a:pt x="0" y="137063"/>
                  <a:pt x="19653" y="89617"/>
                  <a:pt x="54635" y="54635"/>
                </a:cubicBezTo>
                <a:cubicBezTo>
                  <a:pt x="89617" y="19653"/>
                  <a:pt x="137063" y="0"/>
                  <a:pt x="186535" y="0"/>
                </a:cubicBezTo>
                <a:lnTo>
                  <a:pt x="2922425" y="0"/>
                </a:lnTo>
                <a:cubicBezTo>
                  <a:pt x="2971897" y="0"/>
                  <a:pt x="3019343" y="19653"/>
                  <a:pt x="3054325" y="54635"/>
                </a:cubicBezTo>
                <a:cubicBezTo>
                  <a:pt x="3089307" y="89617"/>
                  <a:pt x="3108960" y="137063"/>
                  <a:pt x="3108960" y="186535"/>
                </a:cubicBezTo>
                <a:lnTo>
                  <a:pt x="3108960" y="932652"/>
                </a:lnTo>
                <a:cubicBezTo>
                  <a:pt x="3108960" y="982124"/>
                  <a:pt x="3089307" y="1029570"/>
                  <a:pt x="3054325" y="1064552"/>
                </a:cubicBezTo>
                <a:cubicBezTo>
                  <a:pt x="3019343" y="1099534"/>
                  <a:pt x="2971897" y="1119187"/>
                  <a:pt x="2922425" y="1119187"/>
                </a:cubicBezTo>
                <a:lnTo>
                  <a:pt x="186535" y="1119187"/>
                </a:lnTo>
                <a:cubicBezTo>
                  <a:pt x="137063" y="1119187"/>
                  <a:pt x="89617" y="1099534"/>
                  <a:pt x="54635" y="1064552"/>
                </a:cubicBezTo>
                <a:cubicBezTo>
                  <a:pt x="19653" y="1029570"/>
                  <a:pt x="0" y="982124"/>
                  <a:pt x="0" y="932652"/>
                </a:cubicBezTo>
                <a:lnTo>
                  <a:pt x="0" y="18653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30834" tIns="92734" rIns="130834" bIns="92734"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Promoting Sleep Wellness</a:t>
            </a:r>
          </a:p>
        </p:txBody>
      </p:sp>
      <p:sp>
        <p:nvSpPr>
          <p:cNvPr id="17" name="Freeform 16"/>
          <p:cNvSpPr/>
          <p:nvPr>
            <p:custDataLst>
              <p:tags r:id="rId5"/>
            </p:custDataLst>
          </p:nvPr>
        </p:nvSpPr>
        <p:spPr>
          <a:xfrm>
            <a:off x="3642359" y="2951016"/>
            <a:ext cx="4663440" cy="838202"/>
          </a:xfrm>
          <a:custGeom>
            <a:avLst/>
            <a:gdLst>
              <a:gd name="connsiteX0" fmla="*/ 0 w 4663440"/>
              <a:gd name="connsiteY0" fmla="*/ 139898 h 1119187"/>
              <a:gd name="connsiteX1" fmla="*/ 4103847 w 4663440"/>
              <a:gd name="connsiteY1" fmla="*/ 139898 h 1119187"/>
              <a:gd name="connsiteX2" fmla="*/ 4103847 w 4663440"/>
              <a:gd name="connsiteY2" fmla="*/ 0 h 1119187"/>
              <a:gd name="connsiteX3" fmla="*/ 4663440 w 4663440"/>
              <a:gd name="connsiteY3" fmla="*/ 559594 h 1119187"/>
              <a:gd name="connsiteX4" fmla="*/ 4103847 w 4663440"/>
              <a:gd name="connsiteY4" fmla="*/ 1119187 h 1119187"/>
              <a:gd name="connsiteX5" fmla="*/ 4103847 w 4663440"/>
              <a:gd name="connsiteY5" fmla="*/ 979289 h 1119187"/>
              <a:gd name="connsiteX6" fmla="*/ 0 w 4663440"/>
              <a:gd name="connsiteY6" fmla="*/ 979289 h 1119187"/>
              <a:gd name="connsiteX7" fmla="*/ 0 w 4663440"/>
              <a:gd name="connsiteY7" fmla="*/ 139898 h 111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3440" h="1119187">
                <a:moveTo>
                  <a:pt x="0" y="139898"/>
                </a:moveTo>
                <a:lnTo>
                  <a:pt x="4103847" y="139898"/>
                </a:lnTo>
                <a:lnTo>
                  <a:pt x="4103847" y="0"/>
                </a:lnTo>
                <a:lnTo>
                  <a:pt x="4663440" y="559594"/>
                </a:lnTo>
                <a:lnTo>
                  <a:pt x="4103847" y="1119187"/>
                </a:lnTo>
                <a:lnTo>
                  <a:pt x="4103847" y="979289"/>
                </a:lnTo>
                <a:lnTo>
                  <a:pt x="0" y="979289"/>
                </a:lnTo>
                <a:lnTo>
                  <a:pt x="0" y="139898"/>
                </a:lnTo>
                <a:close/>
              </a:path>
            </a:pathLst>
          </a:custGeom>
          <a:scene3d>
            <a:camera prst="orthographicFront"/>
            <a:lightRig rig="threePt" dir="t">
              <a:rot lat="0" lon="0" rev="7500000"/>
            </a:lightRig>
          </a:scene3d>
          <a:sp3d z="-152400" extrusionH="63500" prstMaterial="dkEdge">
            <a:bevelT w="144450" h="36350" prst="relaxedInset"/>
            <a:contourClr>
              <a:schemeClr val="bg1"/>
            </a:contourClr>
          </a:sp3d>
        </p:spPr>
        <p:style>
          <a:lnRef idx="1">
            <a:schemeClr val="accent4">
              <a:tint val="40000"/>
              <a:alpha val="90000"/>
              <a:hueOff val="-7177797"/>
              <a:satOff val="-15194"/>
              <a:lumOff val="-2845"/>
              <a:alphaOff val="0"/>
            </a:schemeClr>
          </a:lnRef>
          <a:fillRef idx="1">
            <a:schemeClr val="accent4">
              <a:tint val="40000"/>
              <a:alpha val="90000"/>
              <a:hueOff val="-7177797"/>
              <a:satOff val="-15194"/>
              <a:lumOff val="-2845"/>
              <a:alphaOff val="0"/>
            </a:schemeClr>
          </a:fillRef>
          <a:effectRef idx="2">
            <a:schemeClr val="accent4">
              <a:tint val="40000"/>
              <a:alpha val="90000"/>
              <a:hueOff val="-7177797"/>
              <a:satOff val="-15194"/>
              <a:lumOff val="-2845"/>
              <a:alphaOff val="0"/>
            </a:schemeClr>
          </a:effectRef>
          <a:fontRef idx="minor">
            <a:schemeClr val="dk1">
              <a:hueOff val="0"/>
              <a:satOff val="0"/>
              <a:lumOff val="0"/>
              <a:alphaOff val="0"/>
            </a:schemeClr>
          </a:fontRef>
        </p:style>
        <p:txBody>
          <a:bodyPr spcFirstLastPara="0" vert="horz" wrap="square" lIns="11430" tIns="151328" rIns="431125" bIns="151328" numCol="1" spcCol="1270" anchor="t" anchorCtr="0">
            <a:noAutofit/>
          </a:bodyPr>
          <a:lstStyle/>
          <a:p>
            <a:pPr marL="171450" lvl="1" indent="-171450" algn="l" defTabSz="800100">
              <a:lnSpc>
                <a:spcPct val="90000"/>
              </a:lnSpc>
              <a:spcBef>
                <a:spcPct val="0"/>
              </a:spcBef>
              <a:spcAft>
                <a:spcPct val="15000"/>
              </a:spcAft>
              <a:buChar char="••"/>
            </a:pPr>
            <a:r>
              <a:rPr lang="en-US" sz="2000" dirty="0" smtClean="0">
                <a:solidFill>
                  <a:schemeClr val="accent1">
                    <a:lumMod val="50000"/>
                  </a:schemeClr>
                </a:solidFill>
              </a:rPr>
              <a:t>Helps relieve child’s e</a:t>
            </a:r>
            <a:r>
              <a:rPr lang="en-US" sz="2000" kern="1200" dirty="0" smtClean="0">
                <a:solidFill>
                  <a:schemeClr val="accent1">
                    <a:lumMod val="50000"/>
                  </a:schemeClr>
                </a:solidFill>
              </a:rPr>
              <a:t>motional anxiety of shelter living </a:t>
            </a:r>
            <a:endParaRPr lang="en-US" sz="2000" kern="1200" dirty="0">
              <a:solidFill>
                <a:schemeClr val="accent1">
                  <a:lumMod val="50000"/>
                </a:schemeClr>
              </a:solidFill>
            </a:endParaRPr>
          </a:p>
        </p:txBody>
      </p:sp>
      <p:sp>
        <p:nvSpPr>
          <p:cNvPr id="18" name="Freeform 17"/>
          <p:cNvSpPr/>
          <p:nvPr>
            <p:custDataLst>
              <p:tags r:id="rId6"/>
            </p:custDataLst>
          </p:nvPr>
        </p:nvSpPr>
        <p:spPr>
          <a:xfrm>
            <a:off x="533400" y="2831306"/>
            <a:ext cx="3108960" cy="1119187"/>
          </a:xfrm>
          <a:custGeom>
            <a:avLst/>
            <a:gdLst>
              <a:gd name="connsiteX0" fmla="*/ 0 w 3108960"/>
              <a:gd name="connsiteY0" fmla="*/ 186535 h 1119187"/>
              <a:gd name="connsiteX1" fmla="*/ 54635 w 3108960"/>
              <a:gd name="connsiteY1" fmla="*/ 54635 h 1119187"/>
              <a:gd name="connsiteX2" fmla="*/ 186535 w 3108960"/>
              <a:gd name="connsiteY2" fmla="*/ 0 h 1119187"/>
              <a:gd name="connsiteX3" fmla="*/ 2922425 w 3108960"/>
              <a:gd name="connsiteY3" fmla="*/ 0 h 1119187"/>
              <a:gd name="connsiteX4" fmla="*/ 3054325 w 3108960"/>
              <a:gd name="connsiteY4" fmla="*/ 54635 h 1119187"/>
              <a:gd name="connsiteX5" fmla="*/ 3108960 w 3108960"/>
              <a:gd name="connsiteY5" fmla="*/ 186535 h 1119187"/>
              <a:gd name="connsiteX6" fmla="*/ 3108960 w 3108960"/>
              <a:gd name="connsiteY6" fmla="*/ 932652 h 1119187"/>
              <a:gd name="connsiteX7" fmla="*/ 3054325 w 3108960"/>
              <a:gd name="connsiteY7" fmla="*/ 1064552 h 1119187"/>
              <a:gd name="connsiteX8" fmla="*/ 2922425 w 3108960"/>
              <a:gd name="connsiteY8" fmla="*/ 1119187 h 1119187"/>
              <a:gd name="connsiteX9" fmla="*/ 186535 w 3108960"/>
              <a:gd name="connsiteY9" fmla="*/ 1119187 h 1119187"/>
              <a:gd name="connsiteX10" fmla="*/ 54635 w 3108960"/>
              <a:gd name="connsiteY10" fmla="*/ 1064552 h 1119187"/>
              <a:gd name="connsiteX11" fmla="*/ 0 w 3108960"/>
              <a:gd name="connsiteY11" fmla="*/ 932652 h 1119187"/>
              <a:gd name="connsiteX12" fmla="*/ 0 w 3108960"/>
              <a:gd name="connsiteY12" fmla="*/ 186535 h 111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8960" h="1119187">
                <a:moveTo>
                  <a:pt x="0" y="186535"/>
                </a:moveTo>
                <a:cubicBezTo>
                  <a:pt x="0" y="137063"/>
                  <a:pt x="19653" y="89617"/>
                  <a:pt x="54635" y="54635"/>
                </a:cubicBezTo>
                <a:cubicBezTo>
                  <a:pt x="89617" y="19653"/>
                  <a:pt x="137063" y="0"/>
                  <a:pt x="186535" y="0"/>
                </a:cubicBezTo>
                <a:lnTo>
                  <a:pt x="2922425" y="0"/>
                </a:lnTo>
                <a:cubicBezTo>
                  <a:pt x="2971897" y="0"/>
                  <a:pt x="3019343" y="19653"/>
                  <a:pt x="3054325" y="54635"/>
                </a:cubicBezTo>
                <a:cubicBezTo>
                  <a:pt x="3089307" y="89617"/>
                  <a:pt x="3108960" y="137063"/>
                  <a:pt x="3108960" y="186535"/>
                </a:cubicBezTo>
                <a:lnTo>
                  <a:pt x="3108960" y="932652"/>
                </a:lnTo>
                <a:cubicBezTo>
                  <a:pt x="3108960" y="982124"/>
                  <a:pt x="3089307" y="1029570"/>
                  <a:pt x="3054325" y="1064552"/>
                </a:cubicBezTo>
                <a:cubicBezTo>
                  <a:pt x="3019343" y="1099534"/>
                  <a:pt x="2971897" y="1119187"/>
                  <a:pt x="2922425" y="1119187"/>
                </a:cubicBezTo>
                <a:lnTo>
                  <a:pt x="186535" y="1119187"/>
                </a:lnTo>
                <a:cubicBezTo>
                  <a:pt x="137063" y="1119187"/>
                  <a:pt x="89617" y="1099534"/>
                  <a:pt x="54635" y="1064552"/>
                </a:cubicBezTo>
                <a:cubicBezTo>
                  <a:pt x="19653" y="1029570"/>
                  <a:pt x="0" y="982124"/>
                  <a:pt x="0" y="932652"/>
                </a:cubicBezTo>
                <a:lnTo>
                  <a:pt x="0" y="18653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7111362"/>
              <a:satOff val="-12010"/>
              <a:lumOff val="-11764"/>
              <a:alphaOff val="0"/>
            </a:schemeClr>
          </a:fillRef>
          <a:effectRef idx="2">
            <a:schemeClr val="accent4">
              <a:hueOff val="-7111362"/>
              <a:satOff val="-12010"/>
              <a:lumOff val="-11764"/>
              <a:alphaOff val="0"/>
            </a:schemeClr>
          </a:effectRef>
          <a:fontRef idx="minor">
            <a:schemeClr val="lt1"/>
          </a:fontRef>
        </p:style>
        <p:txBody>
          <a:bodyPr spcFirstLastPara="0" vert="horz" wrap="square" lIns="130834" tIns="92734" rIns="130834" bIns="92734"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Promoting Emotional Well Being</a:t>
            </a:r>
            <a:endParaRPr lang="en-US" sz="2000" kern="1200" dirty="0">
              <a:effectLst>
                <a:outerShdw blurRad="38100" dist="38100" dir="2700000" algn="tl">
                  <a:srgbClr val="000000">
                    <a:alpha val="43137"/>
                  </a:srgbClr>
                </a:outerShdw>
              </a:effectLst>
            </a:endParaRPr>
          </a:p>
        </p:txBody>
      </p:sp>
      <p:sp>
        <p:nvSpPr>
          <p:cNvPr id="19" name="Freeform 18"/>
          <p:cNvSpPr/>
          <p:nvPr>
            <p:custDataLst>
              <p:tags r:id="rId7"/>
            </p:custDataLst>
          </p:nvPr>
        </p:nvSpPr>
        <p:spPr>
          <a:xfrm>
            <a:off x="3581393" y="4173249"/>
            <a:ext cx="4663440" cy="890587"/>
          </a:xfrm>
          <a:custGeom>
            <a:avLst/>
            <a:gdLst>
              <a:gd name="connsiteX0" fmla="*/ 0 w 4663440"/>
              <a:gd name="connsiteY0" fmla="*/ 139898 h 1119187"/>
              <a:gd name="connsiteX1" fmla="*/ 4103847 w 4663440"/>
              <a:gd name="connsiteY1" fmla="*/ 139898 h 1119187"/>
              <a:gd name="connsiteX2" fmla="*/ 4103847 w 4663440"/>
              <a:gd name="connsiteY2" fmla="*/ 0 h 1119187"/>
              <a:gd name="connsiteX3" fmla="*/ 4663440 w 4663440"/>
              <a:gd name="connsiteY3" fmla="*/ 559594 h 1119187"/>
              <a:gd name="connsiteX4" fmla="*/ 4103847 w 4663440"/>
              <a:gd name="connsiteY4" fmla="*/ 1119187 h 1119187"/>
              <a:gd name="connsiteX5" fmla="*/ 4103847 w 4663440"/>
              <a:gd name="connsiteY5" fmla="*/ 979289 h 1119187"/>
              <a:gd name="connsiteX6" fmla="*/ 0 w 4663440"/>
              <a:gd name="connsiteY6" fmla="*/ 979289 h 1119187"/>
              <a:gd name="connsiteX7" fmla="*/ 0 w 4663440"/>
              <a:gd name="connsiteY7" fmla="*/ 139898 h 111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3440" h="1119187">
                <a:moveTo>
                  <a:pt x="0" y="139898"/>
                </a:moveTo>
                <a:lnTo>
                  <a:pt x="4103847" y="139898"/>
                </a:lnTo>
                <a:lnTo>
                  <a:pt x="4103847" y="0"/>
                </a:lnTo>
                <a:lnTo>
                  <a:pt x="4663440" y="559594"/>
                </a:lnTo>
                <a:lnTo>
                  <a:pt x="4103847" y="1119187"/>
                </a:lnTo>
                <a:lnTo>
                  <a:pt x="4103847" y="979289"/>
                </a:lnTo>
                <a:lnTo>
                  <a:pt x="0" y="979289"/>
                </a:lnTo>
                <a:lnTo>
                  <a:pt x="0" y="139898"/>
                </a:lnTo>
                <a:close/>
              </a:path>
            </a:pathLst>
          </a:custGeom>
          <a:scene3d>
            <a:camera prst="orthographicFront"/>
            <a:lightRig rig="threePt" dir="t">
              <a:rot lat="0" lon="0" rev="7500000"/>
            </a:lightRig>
          </a:scene3d>
          <a:sp3d z="-152400" extrusionH="63500" prstMaterial="dkEdge">
            <a:bevelT w="144450" h="36350" prst="relaxedInset"/>
            <a:contourClr>
              <a:schemeClr val="bg1"/>
            </a:contourClr>
          </a:sp3d>
        </p:spPr>
        <p:style>
          <a:lnRef idx="1">
            <a:schemeClr val="accent4">
              <a:tint val="40000"/>
              <a:alpha val="90000"/>
              <a:hueOff val="-14355593"/>
              <a:satOff val="-30389"/>
              <a:lumOff val="-5689"/>
              <a:alphaOff val="0"/>
            </a:schemeClr>
          </a:lnRef>
          <a:fillRef idx="1">
            <a:schemeClr val="accent4">
              <a:tint val="40000"/>
              <a:alpha val="90000"/>
              <a:hueOff val="-14355593"/>
              <a:satOff val="-30389"/>
              <a:lumOff val="-5689"/>
              <a:alphaOff val="0"/>
            </a:schemeClr>
          </a:fillRef>
          <a:effectRef idx="2">
            <a:schemeClr val="accent4">
              <a:tint val="40000"/>
              <a:alpha val="90000"/>
              <a:hueOff val="-14355593"/>
              <a:satOff val="-30389"/>
              <a:lumOff val="-5689"/>
              <a:alphaOff val="0"/>
            </a:schemeClr>
          </a:effectRef>
          <a:fontRef idx="minor">
            <a:schemeClr val="dk1">
              <a:hueOff val="0"/>
              <a:satOff val="0"/>
              <a:lumOff val="0"/>
              <a:alphaOff val="0"/>
            </a:schemeClr>
          </a:fontRef>
        </p:style>
        <p:txBody>
          <a:bodyPr spcFirstLastPara="0" vert="horz" wrap="square" lIns="12700" tIns="152598" rIns="432395" bIns="152598"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accent5">
                    <a:lumMod val="75000"/>
                  </a:schemeClr>
                </a:solidFill>
              </a:rPr>
              <a:t>Encourages reading and family bonding</a:t>
            </a:r>
            <a:endParaRPr lang="en-US" sz="2000" kern="1200" dirty="0">
              <a:solidFill>
                <a:schemeClr val="accent5">
                  <a:lumMod val="75000"/>
                </a:schemeClr>
              </a:solidFill>
            </a:endParaRPr>
          </a:p>
        </p:txBody>
      </p:sp>
      <p:sp>
        <p:nvSpPr>
          <p:cNvPr id="20" name="Freeform 19"/>
          <p:cNvSpPr/>
          <p:nvPr>
            <p:custDataLst>
              <p:tags r:id="rId8"/>
            </p:custDataLst>
          </p:nvPr>
        </p:nvSpPr>
        <p:spPr>
          <a:xfrm>
            <a:off x="533400" y="4062412"/>
            <a:ext cx="3108960" cy="1119187"/>
          </a:xfrm>
          <a:custGeom>
            <a:avLst/>
            <a:gdLst>
              <a:gd name="connsiteX0" fmla="*/ 0 w 3108960"/>
              <a:gd name="connsiteY0" fmla="*/ 186535 h 1119187"/>
              <a:gd name="connsiteX1" fmla="*/ 54635 w 3108960"/>
              <a:gd name="connsiteY1" fmla="*/ 54635 h 1119187"/>
              <a:gd name="connsiteX2" fmla="*/ 186535 w 3108960"/>
              <a:gd name="connsiteY2" fmla="*/ 0 h 1119187"/>
              <a:gd name="connsiteX3" fmla="*/ 2922425 w 3108960"/>
              <a:gd name="connsiteY3" fmla="*/ 0 h 1119187"/>
              <a:gd name="connsiteX4" fmla="*/ 3054325 w 3108960"/>
              <a:gd name="connsiteY4" fmla="*/ 54635 h 1119187"/>
              <a:gd name="connsiteX5" fmla="*/ 3108960 w 3108960"/>
              <a:gd name="connsiteY5" fmla="*/ 186535 h 1119187"/>
              <a:gd name="connsiteX6" fmla="*/ 3108960 w 3108960"/>
              <a:gd name="connsiteY6" fmla="*/ 932652 h 1119187"/>
              <a:gd name="connsiteX7" fmla="*/ 3054325 w 3108960"/>
              <a:gd name="connsiteY7" fmla="*/ 1064552 h 1119187"/>
              <a:gd name="connsiteX8" fmla="*/ 2922425 w 3108960"/>
              <a:gd name="connsiteY8" fmla="*/ 1119187 h 1119187"/>
              <a:gd name="connsiteX9" fmla="*/ 186535 w 3108960"/>
              <a:gd name="connsiteY9" fmla="*/ 1119187 h 1119187"/>
              <a:gd name="connsiteX10" fmla="*/ 54635 w 3108960"/>
              <a:gd name="connsiteY10" fmla="*/ 1064552 h 1119187"/>
              <a:gd name="connsiteX11" fmla="*/ 0 w 3108960"/>
              <a:gd name="connsiteY11" fmla="*/ 932652 h 1119187"/>
              <a:gd name="connsiteX12" fmla="*/ 0 w 3108960"/>
              <a:gd name="connsiteY12" fmla="*/ 186535 h 111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8960" h="1119187">
                <a:moveTo>
                  <a:pt x="0" y="186535"/>
                </a:moveTo>
                <a:cubicBezTo>
                  <a:pt x="0" y="137063"/>
                  <a:pt x="19653" y="89617"/>
                  <a:pt x="54635" y="54635"/>
                </a:cubicBezTo>
                <a:cubicBezTo>
                  <a:pt x="89617" y="19653"/>
                  <a:pt x="137063" y="0"/>
                  <a:pt x="186535" y="0"/>
                </a:cubicBezTo>
                <a:lnTo>
                  <a:pt x="2922425" y="0"/>
                </a:lnTo>
                <a:cubicBezTo>
                  <a:pt x="2971897" y="0"/>
                  <a:pt x="3019343" y="19653"/>
                  <a:pt x="3054325" y="54635"/>
                </a:cubicBezTo>
                <a:cubicBezTo>
                  <a:pt x="3089307" y="89617"/>
                  <a:pt x="3108960" y="137063"/>
                  <a:pt x="3108960" y="186535"/>
                </a:cubicBezTo>
                <a:lnTo>
                  <a:pt x="3108960" y="932652"/>
                </a:lnTo>
                <a:cubicBezTo>
                  <a:pt x="3108960" y="982124"/>
                  <a:pt x="3089307" y="1029570"/>
                  <a:pt x="3054325" y="1064552"/>
                </a:cubicBezTo>
                <a:cubicBezTo>
                  <a:pt x="3019343" y="1099534"/>
                  <a:pt x="2971897" y="1119187"/>
                  <a:pt x="2922425" y="1119187"/>
                </a:cubicBezTo>
                <a:lnTo>
                  <a:pt x="186535" y="1119187"/>
                </a:lnTo>
                <a:cubicBezTo>
                  <a:pt x="137063" y="1119187"/>
                  <a:pt x="89617" y="1099534"/>
                  <a:pt x="54635" y="1064552"/>
                </a:cubicBezTo>
                <a:cubicBezTo>
                  <a:pt x="19653" y="1029570"/>
                  <a:pt x="0" y="982124"/>
                  <a:pt x="0" y="932652"/>
                </a:cubicBezTo>
                <a:lnTo>
                  <a:pt x="0" y="18653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14222724"/>
              <a:satOff val="-24021"/>
              <a:lumOff val="-23529"/>
              <a:alphaOff val="0"/>
            </a:schemeClr>
          </a:fillRef>
          <a:effectRef idx="2">
            <a:schemeClr val="accent4">
              <a:hueOff val="-14222724"/>
              <a:satOff val="-24021"/>
              <a:lumOff val="-23529"/>
              <a:alphaOff val="0"/>
            </a:schemeClr>
          </a:effectRef>
          <a:fontRef idx="minor">
            <a:schemeClr val="lt1"/>
          </a:fontRef>
        </p:style>
        <p:txBody>
          <a:bodyPr spcFirstLastPara="0" vert="horz" wrap="square" lIns="130834" tIns="92734" rIns="130834" bIns="92734"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Promoting Cognitive Well Being</a:t>
            </a:r>
            <a:endParaRPr lang="en-US" sz="2000" kern="1200" dirty="0">
              <a:effectLst>
                <a:outerShdw blurRad="38100" dist="38100" dir="2700000" algn="tl">
                  <a:srgbClr val="000000">
                    <a:alpha val="43137"/>
                  </a:srgbClr>
                </a:outerShdw>
              </a:effectLst>
            </a:endParaRPr>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childTnLst>
                                </p:cTn>
                              </p:par>
                            </p:childTnLst>
                          </p:cTn>
                        </p:par>
                        <p:par>
                          <p:cTn id="16" fill="hold">
                            <p:stCondLst>
                              <p:cond delay="600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3000"/>
                                        <p:tgtEl>
                                          <p:spTgt spid="15"/>
                                        </p:tgtEl>
                                      </p:cBhvr>
                                    </p:animEffect>
                                  </p:childTnLst>
                                </p:cTn>
                              </p:par>
                            </p:childTnLst>
                          </p:cTn>
                        </p:par>
                        <p:par>
                          <p:cTn id="20" fill="hold">
                            <p:stCondLst>
                              <p:cond delay="90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3000"/>
                                        <p:tgtEl>
                                          <p:spTgt spid="17"/>
                                        </p:tgtEl>
                                      </p:cBhvr>
                                    </p:animEffect>
                                  </p:childTnLst>
                                </p:cTn>
                              </p:par>
                            </p:childTnLst>
                          </p:cTn>
                        </p:par>
                        <p:par>
                          <p:cTn id="24" fill="hold">
                            <p:stCondLst>
                              <p:cond delay="120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3000"/>
                                        <p:tgtEl>
                                          <p:spTgt spid="19"/>
                                        </p:tgtEl>
                                      </p:cBhvr>
                                    </p:animEffect>
                                  </p:childTnLst>
                                </p:cTn>
                              </p:par>
                            </p:childTnLst>
                          </p:cTn>
                        </p:par>
                        <p:par>
                          <p:cTn id="28" fill="hold">
                            <p:stCondLst>
                              <p:cond delay="15000"/>
                            </p:stCondLst>
                            <p:childTnLst>
                              <p:par>
                                <p:cTn id="29" presetID="22" presetClass="exit" presetSubtype="2" fill="hold" grpId="1" nodeType="afterEffect">
                                  <p:stCondLst>
                                    <p:cond delay="1500"/>
                                  </p:stCondLst>
                                  <p:childTnLst>
                                    <p:animEffect transition="out" filter="wipe(right)">
                                      <p:cBhvr>
                                        <p:cTn id="30" dur="3000"/>
                                        <p:tgtEl>
                                          <p:spTgt spid="15"/>
                                        </p:tgtEl>
                                      </p:cBhvr>
                                    </p:animEffect>
                                    <p:set>
                                      <p:cBhvr>
                                        <p:cTn id="31" dur="1" fill="hold">
                                          <p:stCondLst>
                                            <p:cond delay="2999"/>
                                          </p:stCondLst>
                                        </p:cTn>
                                        <p:tgtEl>
                                          <p:spTgt spid="15"/>
                                        </p:tgtEl>
                                        <p:attrNameLst>
                                          <p:attrName>style.visibility</p:attrName>
                                        </p:attrNameLst>
                                      </p:cBhvr>
                                      <p:to>
                                        <p:strVal val="hidden"/>
                                      </p:to>
                                    </p:set>
                                  </p:childTnLst>
                                </p:cTn>
                              </p:par>
                            </p:childTnLst>
                          </p:cTn>
                        </p:par>
                        <p:par>
                          <p:cTn id="32" fill="hold">
                            <p:stCondLst>
                              <p:cond delay="19500"/>
                            </p:stCondLst>
                            <p:childTnLst>
                              <p:par>
                                <p:cTn id="33" presetID="22" presetClass="exit" presetSubtype="2" fill="hold" grpId="1" nodeType="afterEffect">
                                  <p:stCondLst>
                                    <p:cond delay="0"/>
                                  </p:stCondLst>
                                  <p:childTnLst>
                                    <p:animEffect transition="out" filter="wipe(right)">
                                      <p:cBhvr>
                                        <p:cTn id="34" dur="3000"/>
                                        <p:tgtEl>
                                          <p:spTgt spid="17"/>
                                        </p:tgtEl>
                                      </p:cBhvr>
                                    </p:animEffect>
                                    <p:set>
                                      <p:cBhvr>
                                        <p:cTn id="35" dur="1" fill="hold">
                                          <p:stCondLst>
                                            <p:cond delay="2999"/>
                                          </p:stCondLst>
                                        </p:cTn>
                                        <p:tgtEl>
                                          <p:spTgt spid="17"/>
                                        </p:tgtEl>
                                        <p:attrNameLst>
                                          <p:attrName>style.visibility</p:attrName>
                                        </p:attrNameLst>
                                      </p:cBhvr>
                                      <p:to>
                                        <p:strVal val="hidden"/>
                                      </p:to>
                                    </p:set>
                                  </p:childTnLst>
                                </p:cTn>
                              </p:par>
                            </p:childTnLst>
                          </p:cTn>
                        </p:par>
                        <p:par>
                          <p:cTn id="36" fill="hold">
                            <p:stCondLst>
                              <p:cond delay="22500"/>
                            </p:stCondLst>
                            <p:childTnLst>
                              <p:par>
                                <p:cTn id="37" presetID="22" presetClass="exit" presetSubtype="2" fill="hold" grpId="1" nodeType="afterEffect">
                                  <p:stCondLst>
                                    <p:cond delay="0"/>
                                  </p:stCondLst>
                                  <p:childTnLst>
                                    <p:animEffect transition="out" filter="wipe(right)">
                                      <p:cBhvr>
                                        <p:cTn id="38" dur="3000"/>
                                        <p:tgtEl>
                                          <p:spTgt spid="19"/>
                                        </p:tgtEl>
                                      </p:cBhvr>
                                    </p:animEffect>
                                    <p:set>
                                      <p:cBhvr>
                                        <p:cTn id="39" dur="1" fill="hold">
                                          <p:stCondLst>
                                            <p:cond delay="29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7" grpId="0" animBg="1"/>
      <p:bldP spid="17" grpId="1" animBg="1"/>
      <p:bldP spid="18" grpId="0" animBg="1"/>
      <p:bldP spid="19" grpId="0" animBg="1"/>
      <p:bldP spid="19" grpId="1"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About Project Night Night</a:t>
            </a:r>
            <a:endParaRPr lang="en-US" sz="4000" cap="none" dirty="0"/>
          </a:p>
        </p:txBody>
      </p:sp>
      <p:pic>
        <p:nvPicPr>
          <p:cNvPr id="7" name="Content Placeholder 3" descr="circle_3inch_300dpi-1.jpg"/>
          <p:cNvPicPr>
            <a:picLocks noChangeAspect="1"/>
          </p:cNvPicPr>
          <p:nvPr>
            <p:custDataLst>
              <p:tags r:id="rId2"/>
            </p:custDataLst>
          </p:nvPr>
        </p:nvPicPr>
        <p:blipFill>
          <a:blip r:embed="rId8"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6" name="Freeform 15"/>
          <p:cNvSpPr/>
          <p:nvPr>
            <p:custDataLst>
              <p:tags r:id="rId3"/>
            </p:custDataLst>
          </p:nvPr>
        </p:nvSpPr>
        <p:spPr>
          <a:xfrm>
            <a:off x="533400" y="1600200"/>
            <a:ext cx="3108960" cy="1119187"/>
          </a:xfrm>
          <a:custGeom>
            <a:avLst/>
            <a:gdLst>
              <a:gd name="connsiteX0" fmla="*/ 0 w 3108960"/>
              <a:gd name="connsiteY0" fmla="*/ 186535 h 1119187"/>
              <a:gd name="connsiteX1" fmla="*/ 54635 w 3108960"/>
              <a:gd name="connsiteY1" fmla="*/ 54635 h 1119187"/>
              <a:gd name="connsiteX2" fmla="*/ 186535 w 3108960"/>
              <a:gd name="connsiteY2" fmla="*/ 0 h 1119187"/>
              <a:gd name="connsiteX3" fmla="*/ 2922425 w 3108960"/>
              <a:gd name="connsiteY3" fmla="*/ 0 h 1119187"/>
              <a:gd name="connsiteX4" fmla="*/ 3054325 w 3108960"/>
              <a:gd name="connsiteY4" fmla="*/ 54635 h 1119187"/>
              <a:gd name="connsiteX5" fmla="*/ 3108960 w 3108960"/>
              <a:gd name="connsiteY5" fmla="*/ 186535 h 1119187"/>
              <a:gd name="connsiteX6" fmla="*/ 3108960 w 3108960"/>
              <a:gd name="connsiteY6" fmla="*/ 932652 h 1119187"/>
              <a:gd name="connsiteX7" fmla="*/ 3054325 w 3108960"/>
              <a:gd name="connsiteY7" fmla="*/ 1064552 h 1119187"/>
              <a:gd name="connsiteX8" fmla="*/ 2922425 w 3108960"/>
              <a:gd name="connsiteY8" fmla="*/ 1119187 h 1119187"/>
              <a:gd name="connsiteX9" fmla="*/ 186535 w 3108960"/>
              <a:gd name="connsiteY9" fmla="*/ 1119187 h 1119187"/>
              <a:gd name="connsiteX10" fmla="*/ 54635 w 3108960"/>
              <a:gd name="connsiteY10" fmla="*/ 1064552 h 1119187"/>
              <a:gd name="connsiteX11" fmla="*/ 0 w 3108960"/>
              <a:gd name="connsiteY11" fmla="*/ 932652 h 1119187"/>
              <a:gd name="connsiteX12" fmla="*/ 0 w 3108960"/>
              <a:gd name="connsiteY12" fmla="*/ 186535 h 111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8960" h="1119187">
                <a:moveTo>
                  <a:pt x="0" y="186535"/>
                </a:moveTo>
                <a:cubicBezTo>
                  <a:pt x="0" y="137063"/>
                  <a:pt x="19653" y="89617"/>
                  <a:pt x="54635" y="54635"/>
                </a:cubicBezTo>
                <a:cubicBezTo>
                  <a:pt x="89617" y="19653"/>
                  <a:pt x="137063" y="0"/>
                  <a:pt x="186535" y="0"/>
                </a:cubicBezTo>
                <a:lnTo>
                  <a:pt x="2922425" y="0"/>
                </a:lnTo>
                <a:cubicBezTo>
                  <a:pt x="2971897" y="0"/>
                  <a:pt x="3019343" y="19653"/>
                  <a:pt x="3054325" y="54635"/>
                </a:cubicBezTo>
                <a:cubicBezTo>
                  <a:pt x="3089307" y="89617"/>
                  <a:pt x="3108960" y="137063"/>
                  <a:pt x="3108960" y="186535"/>
                </a:cubicBezTo>
                <a:lnTo>
                  <a:pt x="3108960" y="932652"/>
                </a:lnTo>
                <a:cubicBezTo>
                  <a:pt x="3108960" y="982124"/>
                  <a:pt x="3089307" y="1029570"/>
                  <a:pt x="3054325" y="1064552"/>
                </a:cubicBezTo>
                <a:cubicBezTo>
                  <a:pt x="3019343" y="1099534"/>
                  <a:pt x="2971897" y="1119187"/>
                  <a:pt x="2922425" y="1119187"/>
                </a:cubicBezTo>
                <a:lnTo>
                  <a:pt x="186535" y="1119187"/>
                </a:lnTo>
                <a:cubicBezTo>
                  <a:pt x="137063" y="1119187"/>
                  <a:pt x="89617" y="1099534"/>
                  <a:pt x="54635" y="1064552"/>
                </a:cubicBezTo>
                <a:cubicBezTo>
                  <a:pt x="19653" y="1029570"/>
                  <a:pt x="0" y="982124"/>
                  <a:pt x="0" y="932652"/>
                </a:cubicBezTo>
                <a:lnTo>
                  <a:pt x="0" y="18653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30834" tIns="92734" rIns="130834" bIns="92734"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Promoting Sleep Wellness</a:t>
            </a:r>
          </a:p>
        </p:txBody>
      </p:sp>
      <p:sp>
        <p:nvSpPr>
          <p:cNvPr id="18" name="Freeform 17"/>
          <p:cNvSpPr/>
          <p:nvPr>
            <p:custDataLst>
              <p:tags r:id="rId4"/>
            </p:custDataLst>
          </p:nvPr>
        </p:nvSpPr>
        <p:spPr>
          <a:xfrm>
            <a:off x="533400" y="2831306"/>
            <a:ext cx="3108960" cy="1119187"/>
          </a:xfrm>
          <a:custGeom>
            <a:avLst/>
            <a:gdLst>
              <a:gd name="connsiteX0" fmla="*/ 0 w 3108960"/>
              <a:gd name="connsiteY0" fmla="*/ 186535 h 1119187"/>
              <a:gd name="connsiteX1" fmla="*/ 54635 w 3108960"/>
              <a:gd name="connsiteY1" fmla="*/ 54635 h 1119187"/>
              <a:gd name="connsiteX2" fmla="*/ 186535 w 3108960"/>
              <a:gd name="connsiteY2" fmla="*/ 0 h 1119187"/>
              <a:gd name="connsiteX3" fmla="*/ 2922425 w 3108960"/>
              <a:gd name="connsiteY3" fmla="*/ 0 h 1119187"/>
              <a:gd name="connsiteX4" fmla="*/ 3054325 w 3108960"/>
              <a:gd name="connsiteY4" fmla="*/ 54635 h 1119187"/>
              <a:gd name="connsiteX5" fmla="*/ 3108960 w 3108960"/>
              <a:gd name="connsiteY5" fmla="*/ 186535 h 1119187"/>
              <a:gd name="connsiteX6" fmla="*/ 3108960 w 3108960"/>
              <a:gd name="connsiteY6" fmla="*/ 932652 h 1119187"/>
              <a:gd name="connsiteX7" fmla="*/ 3054325 w 3108960"/>
              <a:gd name="connsiteY7" fmla="*/ 1064552 h 1119187"/>
              <a:gd name="connsiteX8" fmla="*/ 2922425 w 3108960"/>
              <a:gd name="connsiteY8" fmla="*/ 1119187 h 1119187"/>
              <a:gd name="connsiteX9" fmla="*/ 186535 w 3108960"/>
              <a:gd name="connsiteY9" fmla="*/ 1119187 h 1119187"/>
              <a:gd name="connsiteX10" fmla="*/ 54635 w 3108960"/>
              <a:gd name="connsiteY10" fmla="*/ 1064552 h 1119187"/>
              <a:gd name="connsiteX11" fmla="*/ 0 w 3108960"/>
              <a:gd name="connsiteY11" fmla="*/ 932652 h 1119187"/>
              <a:gd name="connsiteX12" fmla="*/ 0 w 3108960"/>
              <a:gd name="connsiteY12" fmla="*/ 186535 h 111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8960" h="1119187">
                <a:moveTo>
                  <a:pt x="0" y="186535"/>
                </a:moveTo>
                <a:cubicBezTo>
                  <a:pt x="0" y="137063"/>
                  <a:pt x="19653" y="89617"/>
                  <a:pt x="54635" y="54635"/>
                </a:cubicBezTo>
                <a:cubicBezTo>
                  <a:pt x="89617" y="19653"/>
                  <a:pt x="137063" y="0"/>
                  <a:pt x="186535" y="0"/>
                </a:cubicBezTo>
                <a:lnTo>
                  <a:pt x="2922425" y="0"/>
                </a:lnTo>
                <a:cubicBezTo>
                  <a:pt x="2971897" y="0"/>
                  <a:pt x="3019343" y="19653"/>
                  <a:pt x="3054325" y="54635"/>
                </a:cubicBezTo>
                <a:cubicBezTo>
                  <a:pt x="3089307" y="89617"/>
                  <a:pt x="3108960" y="137063"/>
                  <a:pt x="3108960" y="186535"/>
                </a:cubicBezTo>
                <a:lnTo>
                  <a:pt x="3108960" y="932652"/>
                </a:lnTo>
                <a:cubicBezTo>
                  <a:pt x="3108960" y="982124"/>
                  <a:pt x="3089307" y="1029570"/>
                  <a:pt x="3054325" y="1064552"/>
                </a:cubicBezTo>
                <a:cubicBezTo>
                  <a:pt x="3019343" y="1099534"/>
                  <a:pt x="2971897" y="1119187"/>
                  <a:pt x="2922425" y="1119187"/>
                </a:cubicBezTo>
                <a:lnTo>
                  <a:pt x="186535" y="1119187"/>
                </a:lnTo>
                <a:cubicBezTo>
                  <a:pt x="137063" y="1119187"/>
                  <a:pt x="89617" y="1099534"/>
                  <a:pt x="54635" y="1064552"/>
                </a:cubicBezTo>
                <a:cubicBezTo>
                  <a:pt x="19653" y="1029570"/>
                  <a:pt x="0" y="982124"/>
                  <a:pt x="0" y="932652"/>
                </a:cubicBezTo>
                <a:lnTo>
                  <a:pt x="0" y="18653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7111362"/>
              <a:satOff val="-12010"/>
              <a:lumOff val="-11764"/>
              <a:alphaOff val="0"/>
            </a:schemeClr>
          </a:fillRef>
          <a:effectRef idx="2">
            <a:schemeClr val="accent4">
              <a:hueOff val="-7111362"/>
              <a:satOff val="-12010"/>
              <a:lumOff val="-11764"/>
              <a:alphaOff val="0"/>
            </a:schemeClr>
          </a:effectRef>
          <a:fontRef idx="minor">
            <a:schemeClr val="lt1"/>
          </a:fontRef>
        </p:style>
        <p:txBody>
          <a:bodyPr spcFirstLastPara="0" vert="horz" wrap="square" lIns="130834" tIns="92734" rIns="130834" bIns="92734"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Promoting Emotional Well Being</a:t>
            </a:r>
            <a:endParaRPr lang="en-US" sz="2000" kern="1200" dirty="0">
              <a:effectLst>
                <a:outerShdw blurRad="38100" dist="38100" dir="2700000" algn="tl">
                  <a:srgbClr val="000000">
                    <a:alpha val="43137"/>
                  </a:srgbClr>
                </a:outerShdw>
              </a:effectLst>
            </a:endParaRPr>
          </a:p>
        </p:txBody>
      </p:sp>
      <p:sp>
        <p:nvSpPr>
          <p:cNvPr id="20" name="Freeform 19"/>
          <p:cNvSpPr/>
          <p:nvPr>
            <p:custDataLst>
              <p:tags r:id="rId5"/>
            </p:custDataLst>
          </p:nvPr>
        </p:nvSpPr>
        <p:spPr>
          <a:xfrm>
            <a:off x="533400" y="4062412"/>
            <a:ext cx="3108960" cy="1119187"/>
          </a:xfrm>
          <a:custGeom>
            <a:avLst/>
            <a:gdLst>
              <a:gd name="connsiteX0" fmla="*/ 0 w 3108960"/>
              <a:gd name="connsiteY0" fmla="*/ 186535 h 1119187"/>
              <a:gd name="connsiteX1" fmla="*/ 54635 w 3108960"/>
              <a:gd name="connsiteY1" fmla="*/ 54635 h 1119187"/>
              <a:gd name="connsiteX2" fmla="*/ 186535 w 3108960"/>
              <a:gd name="connsiteY2" fmla="*/ 0 h 1119187"/>
              <a:gd name="connsiteX3" fmla="*/ 2922425 w 3108960"/>
              <a:gd name="connsiteY3" fmla="*/ 0 h 1119187"/>
              <a:gd name="connsiteX4" fmla="*/ 3054325 w 3108960"/>
              <a:gd name="connsiteY4" fmla="*/ 54635 h 1119187"/>
              <a:gd name="connsiteX5" fmla="*/ 3108960 w 3108960"/>
              <a:gd name="connsiteY5" fmla="*/ 186535 h 1119187"/>
              <a:gd name="connsiteX6" fmla="*/ 3108960 w 3108960"/>
              <a:gd name="connsiteY6" fmla="*/ 932652 h 1119187"/>
              <a:gd name="connsiteX7" fmla="*/ 3054325 w 3108960"/>
              <a:gd name="connsiteY7" fmla="*/ 1064552 h 1119187"/>
              <a:gd name="connsiteX8" fmla="*/ 2922425 w 3108960"/>
              <a:gd name="connsiteY8" fmla="*/ 1119187 h 1119187"/>
              <a:gd name="connsiteX9" fmla="*/ 186535 w 3108960"/>
              <a:gd name="connsiteY9" fmla="*/ 1119187 h 1119187"/>
              <a:gd name="connsiteX10" fmla="*/ 54635 w 3108960"/>
              <a:gd name="connsiteY10" fmla="*/ 1064552 h 1119187"/>
              <a:gd name="connsiteX11" fmla="*/ 0 w 3108960"/>
              <a:gd name="connsiteY11" fmla="*/ 932652 h 1119187"/>
              <a:gd name="connsiteX12" fmla="*/ 0 w 3108960"/>
              <a:gd name="connsiteY12" fmla="*/ 186535 h 111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8960" h="1119187">
                <a:moveTo>
                  <a:pt x="0" y="186535"/>
                </a:moveTo>
                <a:cubicBezTo>
                  <a:pt x="0" y="137063"/>
                  <a:pt x="19653" y="89617"/>
                  <a:pt x="54635" y="54635"/>
                </a:cubicBezTo>
                <a:cubicBezTo>
                  <a:pt x="89617" y="19653"/>
                  <a:pt x="137063" y="0"/>
                  <a:pt x="186535" y="0"/>
                </a:cubicBezTo>
                <a:lnTo>
                  <a:pt x="2922425" y="0"/>
                </a:lnTo>
                <a:cubicBezTo>
                  <a:pt x="2971897" y="0"/>
                  <a:pt x="3019343" y="19653"/>
                  <a:pt x="3054325" y="54635"/>
                </a:cubicBezTo>
                <a:cubicBezTo>
                  <a:pt x="3089307" y="89617"/>
                  <a:pt x="3108960" y="137063"/>
                  <a:pt x="3108960" y="186535"/>
                </a:cubicBezTo>
                <a:lnTo>
                  <a:pt x="3108960" y="932652"/>
                </a:lnTo>
                <a:cubicBezTo>
                  <a:pt x="3108960" y="982124"/>
                  <a:pt x="3089307" y="1029570"/>
                  <a:pt x="3054325" y="1064552"/>
                </a:cubicBezTo>
                <a:cubicBezTo>
                  <a:pt x="3019343" y="1099534"/>
                  <a:pt x="2971897" y="1119187"/>
                  <a:pt x="2922425" y="1119187"/>
                </a:cubicBezTo>
                <a:lnTo>
                  <a:pt x="186535" y="1119187"/>
                </a:lnTo>
                <a:cubicBezTo>
                  <a:pt x="137063" y="1119187"/>
                  <a:pt x="89617" y="1099534"/>
                  <a:pt x="54635" y="1064552"/>
                </a:cubicBezTo>
                <a:cubicBezTo>
                  <a:pt x="19653" y="1029570"/>
                  <a:pt x="0" y="982124"/>
                  <a:pt x="0" y="932652"/>
                </a:cubicBezTo>
                <a:lnTo>
                  <a:pt x="0" y="18653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14222724"/>
              <a:satOff val="-24021"/>
              <a:lumOff val="-23529"/>
              <a:alphaOff val="0"/>
            </a:schemeClr>
          </a:fillRef>
          <a:effectRef idx="2">
            <a:schemeClr val="accent4">
              <a:hueOff val="-14222724"/>
              <a:satOff val="-24021"/>
              <a:lumOff val="-23529"/>
              <a:alphaOff val="0"/>
            </a:schemeClr>
          </a:effectRef>
          <a:fontRef idx="minor">
            <a:schemeClr val="lt1"/>
          </a:fontRef>
        </p:style>
        <p:txBody>
          <a:bodyPr spcFirstLastPara="0" vert="horz" wrap="square" lIns="130834" tIns="92734" rIns="130834" bIns="92734" numCol="1" spcCol="1270" anchor="ctr" anchorCtr="0">
            <a:noAutofit/>
          </a:bodyPr>
          <a:lstStyle/>
          <a:p>
            <a:pPr lvl="0" algn="ctr" defTabSz="889000">
              <a:lnSpc>
                <a:spcPct val="90000"/>
              </a:lnSpc>
              <a:spcBef>
                <a:spcPct val="0"/>
              </a:spcBef>
              <a:spcAft>
                <a:spcPct val="35000"/>
              </a:spcAft>
            </a:pPr>
            <a:r>
              <a:rPr lang="en-US" sz="2000" dirty="0" smtClean="0">
                <a:effectLst>
                  <a:outerShdw blurRad="38100" dist="38100" dir="2700000" algn="tl">
                    <a:srgbClr val="000000">
                      <a:alpha val="43137"/>
                    </a:srgbClr>
                  </a:outerShdw>
                </a:effectLst>
              </a:rPr>
              <a:t>Promoting Cognitive Well Being</a:t>
            </a:r>
            <a:endParaRPr lang="en-US" sz="2000" kern="1200" dirty="0">
              <a:effectLst>
                <a:outerShdw blurRad="38100" dist="38100" dir="2700000" algn="tl">
                  <a:srgbClr val="000000">
                    <a:alpha val="43137"/>
                  </a:srgbClr>
                </a:outerShdw>
              </a:effectLst>
            </a:endParaRPr>
          </a:p>
        </p:txBody>
      </p:sp>
      <p:sp>
        <p:nvSpPr>
          <p:cNvPr id="22" name="Subtitle 5"/>
          <p:cNvSpPr txBox="1">
            <a:spLocks/>
          </p:cNvSpPr>
          <p:nvPr>
            <p:custDataLst>
              <p:tags r:id="rId6"/>
            </p:custDataLst>
          </p:nvPr>
        </p:nvSpPr>
        <p:spPr>
          <a:xfrm>
            <a:off x="3886200" y="1219200"/>
            <a:ext cx="4495800" cy="480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74320" marR="0" lvl="0" indent="-274320" algn="ctr" defTabSz="914400" rtl="0" eaLnBrk="1" fontAlgn="auto" latinLnBrk="0" hangingPunct="1">
              <a:lnSpc>
                <a:spcPct val="100000"/>
              </a:lnSpc>
              <a:spcBef>
                <a:spcPts val="600"/>
              </a:spcBef>
              <a:spcAft>
                <a:spcPts val="0"/>
              </a:spcAft>
              <a:buClr>
                <a:schemeClr val="accent2"/>
              </a:buClr>
              <a:buSzPct val="85000"/>
              <a:tabLst/>
              <a:defRPr/>
            </a:pPr>
            <a:r>
              <a:rPr kumimoji="0" lang="en-US" sz="3200" b="1" i="0" u="none" strike="noStrike" kern="120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mj-lt"/>
              </a:rPr>
              <a:t>We can accomplish great things by</a:t>
            </a:r>
            <a:r>
              <a:rPr kumimoji="0" lang="en-US" sz="3200" b="1" i="0" u="none" strike="noStrike" kern="1200" normalizeH="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mj-lt"/>
              </a:rPr>
              <a:t> </a:t>
            </a:r>
            <a:r>
              <a:rPr kumimoji="0" lang="en-US" sz="3200" b="1" i="0" u="none" strike="noStrike" kern="120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mj-lt"/>
              </a:rPr>
              <a:t> giving a “Night Night Package” to every child in need.</a:t>
            </a:r>
            <a:endParaRPr kumimoji="0" lang="en-US" sz="3200" b="1" i="0" u="none" strike="noStrike" kern="120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mj-lt"/>
            </a:endParaRPr>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0"/>
                                  </p:iterate>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2000"/>
                                        <p:tgtEl>
                                          <p:spTgt spid="22">
                                            <p:txEl>
                                              <p:pRg st="0" end="0"/>
                                            </p:txEl>
                                          </p:spTgt>
                                        </p:tgtEl>
                                      </p:cBhvr>
                                    </p:animEffect>
                                  </p:childTnLst>
                                </p:cTn>
                              </p:par>
                            </p:childTnLst>
                          </p:cTn>
                        </p:par>
                        <p:par>
                          <p:cTn id="8" fill="hold">
                            <p:stCondLst>
                              <p:cond delay="2000"/>
                            </p:stCondLst>
                            <p:childTnLst>
                              <p:par>
                                <p:cTn id="9" presetID="10" presetClass="exit" presetSubtype="0" fill="hold" grpId="1" nodeType="afterEffect">
                                  <p:stCondLst>
                                    <p:cond delay="1500"/>
                                  </p:stCondLst>
                                  <p:iterate type="wd">
                                    <p:tmPct val="0"/>
                                  </p:iterate>
                                  <p:childTnLst>
                                    <p:animEffect transition="out" filter="fade">
                                      <p:cBhvr>
                                        <p:cTn id="10" dur="2000"/>
                                        <p:tgtEl>
                                          <p:spTgt spid="22">
                                            <p:txEl>
                                              <p:pRg st="0" end="0"/>
                                            </p:txEl>
                                          </p:spTgt>
                                        </p:tgtEl>
                                      </p:cBhvr>
                                    </p:animEffect>
                                    <p:set>
                                      <p:cBhvr>
                                        <p:cTn id="11" dur="1" fill="hold">
                                          <p:stCondLst>
                                            <p:cond delay="1999"/>
                                          </p:stCondLst>
                                        </p:cTn>
                                        <p:tgtEl>
                                          <p:spTgt spid="22">
                                            <p:txEl>
                                              <p:pRg st="0" end="0"/>
                                            </p:txEl>
                                          </p:spTgt>
                                        </p:tgtEl>
                                        <p:attrNameLst>
                                          <p:attrName>style.visibility</p:attrName>
                                        </p:attrNameLst>
                                      </p:cBhvr>
                                      <p:to>
                                        <p:strVal val="hidden"/>
                                      </p:to>
                                    </p:set>
                                  </p:childTnLst>
                                </p:cTn>
                              </p:par>
                              <p:par>
                                <p:cTn id="12" presetID="10" presetClass="exit" presetSubtype="0" fill="hold" grpId="0" nodeType="withEffect">
                                  <p:stCondLst>
                                    <p:cond delay="1500"/>
                                  </p:stCondLst>
                                  <p:childTnLst>
                                    <p:animEffect transition="out" filter="fade">
                                      <p:cBhvr>
                                        <p:cTn id="13" dur="2000"/>
                                        <p:tgtEl>
                                          <p:spTgt spid="16"/>
                                        </p:tgtEl>
                                      </p:cBhvr>
                                    </p:animEffect>
                                    <p:set>
                                      <p:cBhvr>
                                        <p:cTn id="14" dur="1" fill="hold">
                                          <p:stCondLst>
                                            <p:cond delay="1999"/>
                                          </p:stCondLst>
                                        </p:cTn>
                                        <p:tgtEl>
                                          <p:spTgt spid="16"/>
                                        </p:tgtEl>
                                        <p:attrNameLst>
                                          <p:attrName>style.visibility</p:attrName>
                                        </p:attrNameLst>
                                      </p:cBhvr>
                                      <p:to>
                                        <p:strVal val="hidden"/>
                                      </p:to>
                                    </p:set>
                                  </p:childTnLst>
                                </p:cTn>
                              </p:par>
                              <p:par>
                                <p:cTn id="15" presetID="10" presetClass="exit" presetSubtype="0" fill="hold" grpId="0" nodeType="withEffect">
                                  <p:stCondLst>
                                    <p:cond delay="1500"/>
                                  </p:stCondLst>
                                  <p:childTnLst>
                                    <p:animEffect transition="out" filter="fade">
                                      <p:cBhvr>
                                        <p:cTn id="16" dur="2000"/>
                                        <p:tgtEl>
                                          <p:spTgt spid="18"/>
                                        </p:tgtEl>
                                      </p:cBhvr>
                                    </p:animEffect>
                                    <p:set>
                                      <p:cBhvr>
                                        <p:cTn id="17" dur="1" fill="hold">
                                          <p:stCondLst>
                                            <p:cond delay="1999"/>
                                          </p:stCondLst>
                                        </p:cTn>
                                        <p:tgtEl>
                                          <p:spTgt spid="18"/>
                                        </p:tgtEl>
                                        <p:attrNameLst>
                                          <p:attrName>style.visibility</p:attrName>
                                        </p:attrNameLst>
                                      </p:cBhvr>
                                      <p:to>
                                        <p:strVal val="hidden"/>
                                      </p:to>
                                    </p:set>
                                  </p:childTnLst>
                                </p:cTn>
                              </p:par>
                              <p:par>
                                <p:cTn id="18" presetID="10" presetClass="exit" presetSubtype="0" fill="hold" grpId="0" nodeType="withEffect">
                                  <p:stCondLst>
                                    <p:cond delay="1500"/>
                                  </p:stCondLst>
                                  <p:childTnLst>
                                    <p:animEffect transition="out" filter="fade">
                                      <p:cBhvr>
                                        <p:cTn id="19" dur="2000"/>
                                        <p:tgtEl>
                                          <p:spTgt spid="20"/>
                                        </p:tgtEl>
                                      </p:cBhvr>
                                    </p:animEffect>
                                    <p:set>
                                      <p:cBhvr>
                                        <p:cTn id="20" dur="1" fill="hold">
                                          <p:stCondLst>
                                            <p:cond delay="1999"/>
                                          </p:stCondLst>
                                        </p:cTn>
                                        <p:tgtEl>
                                          <p:spTgt spid="20"/>
                                        </p:tgtEl>
                                        <p:attrNameLst>
                                          <p:attrName>style.visibility</p:attrName>
                                        </p:attrNameLst>
                                      </p:cBhvr>
                                      <p:to>
                                        <p:strVal val="hidden"/>
                                      </p:to>
                                    </p:set>
                                  </p:childTnLst>
                                </p:cTn>
                              </p:par>
                              <p:par>
                                <p:cTn id="21" presetID="10" presetClass="exit" presetSubtype="0" fill="hold" grpId="0" nodeType="withEffect">
                                  <p:stCondLst>
                                    <p:cond delay="1500"/>
                                  </p:stCondLst>
                                  <p:childTnLst>
                                    <p:animEffect transition="out" filter="fade">
                                      <p:cBhvr>
                                        <p:cTn id="22" dur="2000"/>
                                        <p:tgtEl>
                                          <p:spTgt spid="10"/>
                                        </p:tgtEl>
                                      </p:cBhvr>
                                    </p:animEffect>
                                    <p:set>
                                      <p:cBhvr>
                                        <p:cTn id="23" dur="1" fill="hold">
                                          <p:stCondLst>
                                            <p:cond delay="1999"/>
                                          </p:stCondLst>
                                        </p:cTn>
                                        <p:tgtEl>
                                          <p:spTgt spid="10"/>
                                        </p:tgtEl>
                                        <p:attrNameLst>
                                          <p:attrName>style.visibility</p:attrName>
                                        </p:attrNameLst>
                                      </p:cBhvr>
                                      <p:to>
                                        <p:strVal val="hidden"/>
                                      </p:to>
                                    </p:set>
                                  </p:childTnLst>
                                </p:cTn>
                              </p:par>
                              <p:par>
                                <p:cTn id="24" presetID="10" presetClass="exit" presetSubtype="0" fill="hold" grpId="2" nodeType="withEffect">
                                  <p:stCondLst>
                                    <p:cond delay="1500"/>
                                  </p:stCondLst>
                                  <p:iterate type="wd">
                                    <p:tmPct val="0"/>
                                  </p:iterate>
                                  <p:childTnLst>
                                    <p:animEffect transition="out" filter="fade">
                                      <p:cBhvr>
                                        <p:cTn id="25" dur="2000"/>
                                        <p:tgtEl>
                                          <p:spTgt spid="22">
                                            <p:txEl>
                                              <p:pRg st="0" end="0"/>
                                            </p:txEl>
                                          </p:spTgt>
                                        </p:tgtEl>
                                      </p:cBhvr>
                                    </p:animEffect>
                                    <p:set>
                                      <p:cBhvr>
                                        <p:cTn id="26" dur="1" fill="hold">
                                          <p:stCondLst>
                                            <p:cond delay="1999"/>
                                          </p:stCondLst>
                                        </p:cTn>
                                        <p:tgtEl>
                                          <p:spTgt spid="22">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animBg="1"/>
      <p:bldP spid="18" grpId="0" animBg="1"/>
      <p:bldP spid="20" grpId="0" animBg="1"/>
      <p:bldP spid="22" grpId="0" build="p"/>
      <p:bldP spid="22" grpId="1" build="p"/>
      <p:bldP spid="22" grpId="2"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The Night Night Package</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1" name="Picture 20" descr="Night_Night_Package_low_res_.jpg"/>
          <p:cNvPicPr>
            <a:picLocks noChangeAspect="1"/>
          </p:cNvPicPr>
          <p:nvPr>
            <p:custDataLst>
              <p:tags r:id="rId3"/>
            </p:custDataLst>
          </p:nvPr>
        </p:nvPicPr>
        <p:blipFill>
          <a:blip r:embed="rId6" cstate="print"/>
          <a:stretch>
            <a:fillRect/>
          </a:stretch>
        </p:blipFill>
        <p:spPr>
          <a:xfrm>
            <a:off x="6096000" y="762000"/>
            <a:ext cx="2678440" cy="402336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par>
                          <p:cTn id="11" fill="hold">
                            <p:stCondLst>
                              <p:cond delay="2000"/>
                            </p:stCondLst>
                            <p:childTnLst>
                              <p:par>
                                <p:cTn id="12" presetID="37" presetClass="exit" presetSubtype="0" fill="hold" nodeType="afterEffect">
                                  <p:stCondLst>
                                    <p:cond delay="3000"/>
                                  </p:stCondLst>
                                  <p:childTnLst>
                                    <p:animEffect transition="out" filter="fade">
                                      <p:cBhvr>
                                        <p:cTn id="13" dur="2000"/>
                                        <p:tgtEl>
                                          <p:spTgt spid="21"/>
                                        </p:tgtEl>
                                      </p:cBhvr>
                                    </p:animEffect>
                                    <p:anim calcmode="lin" valueType="num">
                                      <p:cBhvr>
                                        <p:cTn id="14" dur="2000"/>
                                        <p:tgtEl>
                                          <p:spTgt spid="21"/>
                                        </p:tgtEl>
                                        <p:attrNameLst>
                                          <p:attrName>ppt_x</p:attrName>
                                        </p:attrNameLst>
                                      </p:cBhvr>
                                      <p:tavLst>
                                        <p:tav tm="0">
                                          <p:val>
                                            <p:strVal val="ppt_x"/>
                                          </p:val>
                                        </p:tav>
                                        <p:tav tm="100000">
                                          <p:val>
                                            <p:strVal val="ppt_x"/>
                                          </p:val>
                                        </p:tav>
                                      </p:tavLst>
                                    </p:anim>
                                    <p:anim calcmode="lin" valueType="num">
                                      <p:cBhvr>
                                        <p:cTn id="15" dur="200" decel="100000"/>
                                        <p:tgtEl>
                                          <p:spTgt spid="21"/>
                                        </p:tgtEl>
                                        <p:attrNameLst>
                                          <p:attrName>ppt_y</p:attrName>
                                        </p:attrNameLst>
                                      </p:cBhvr>
                                      <p:tavLst>
                                        <p:tav tm="0">
                                          <p:val>
                                            <p:strVal val="ppt_y"/>
                                          </p:val>
                                        </p:tav>
                                        <p:tav tm="100000">
                                          <p:val>
                                            <p:strVal val="ppt_y-.03"/>
                                          </p:val>
                                        </p:tav>
                                      </p:tavLst>
                                    </p:anim>
                                    <p:anim calcmode="lin" valueType="num">
                                      <p:cBhvr>
                                        <p:cTn id="16" dur="1800" accel="100000">
                                          <p:stCondLst>
                                            <p:cond delay="200"/>
                                          </p:stCondLst>
                                        </p:cTn>
                                        <p:tgtEl>
                                          <p:spTgt spid="21"/>
                                        </p:tgtEl>
                                        <p:attrNameLst>
                                          <p:attrName>ppt_y</p:attrName>
                                        </p:attrNameLst>
                                      </p:cBhvr>
                                      <p:tavLst>
                                        <p:tav tm="0">
                                          <p:val>
                                            <p:strVal val="ppt_y"/>
                                          </p:val>
                                        </p:tav>
                                        <p:tav tm="100000">
                                          <p:val>
                                            <p:strVal val="ppt_y+1"/>
                                          </p:val>
                                        </p:tav>
                                      </p:tavLst>
                                    </p:anim>
                                    <p:set>
                                      <p:cBhvr>
                                        <p:cTn id="17" dur="1" fill="hold">
                                          <p:stCondLst>
                                            <p:cond delay="19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The Night Night Package</a:t>
            </a:r>
            <a:endParaRPr lang="en-US" sz="4000" cap="none" dirty="0"/>
          </a:p>
        </p:txBody>
      </p:sp>
      <p:pic>
        <p:nvPicPr>
          <p:cNvPr id="7" name="Content Placeholder 3" descr="circle_3inch_300dpi-1.jpg"/>
          <p:cNvPicPr>
            <a:picLocks noChangeAspect="1"/>
          </p:cNvPicPr>
          <p:nvPr>
            <p:custDataLst>
              <p:tags r:id="rId2"/>
            </p:custDataLst>
          </p:nvPr>
        </p:nvPicPr>
        <p:blipFill>
          <a:blip r:embed="rId7"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685800" y="1600200"/>
            <a:ext cx="25908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Night Night Package contains: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3" name="Picture 22" descr="Picture4.jpg"/>
          <p:cNvPicPr>
            <a:picLocks noChangeAspect="1"/>
          </p:cNvPicPr>
          <p:nvPr>
            <p:custDataLst>
              <p:tags r:id="rId4"/>
            </p:custDataLst>
          </p:nvPr>
        </p:nvPicPr>
        <p:blipFill>
          <a:blip r:embed="rId8" cstate="print"/>
          <a:srcRect l="19907" t="23100" r="31014" b="11488"/>
          <a:stretch>
            <a:fillRect/>
          </a:stretch>
        </p:blipFill>
        <p:spPr>
          <a:xfrm>
            <a:off x="4648200" y="1676400"/>
            <a:ext cx="3017520" cy="3017520"/>
          </a:xfrm>
          <a:prstGeom prst="rect">
            <a:avLst/>
          </a:prstGeom>
          <a:ln w="76200">
            <a:gradFill>
              <a:gsLst>
                <a:gs pos="0">
                  <a:schemeClr val="tx2"/>
                </a:gs>
                <a:gs pos="50000">
                  <a:schemeClr val="accent1"/>
                </a:gs>
                <a:gs pos="100000">
                  <a:schemeClr val="accent2"/>
                </a:gs>
              </a:gsLst>
              <a:lin ang="5400000" scaled="0"/>
            </a:gradFill>
          </a:ln>
          <a:effectLst>
            <a:reflection blurRad="6350" stA="52000" endA="300" endPos="35000" dir="5400000" sy="-100000" algn="bl" rotWithShape="0"/>
          </a:effectLst>
        </p:spPr>
      </p:pic>
      <p:sp>
        <p:nvSpPr>
          <p:cNvPr id="9" name="TextBox 8"/>
          <p:cNvSpPr txBox="1"/>
          <p:nvPr>
            <p:custDataLst>
              <p:tags r:id="rId5"/>
            </p:custDataLst>
          </p:nvPr>
        </p:nvSpPr>
        <p:spPr>
          <a:xfrm>
            <a:off x="2667000" y="3124200"/>
            <a:ext cx="1905000" cy="2677656"/>
          </a:xfrm>
          <a:prstGeom prst="rect">
            <a:avLst/>
          </a:prstGeom>
          <a:noFill/>
        </p:spPr>
        <p:txBody>
          <a:bodyPr wrap="square" rtlCol="0">
            <a:spAutoFit/>
          </a:bodyPr>
          <a:lstStyle/>
          <a:p>
            <a:r>
              <a:rPr lang="en-US" sz="2400" dirty="0" smtClean="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rPr>
              <a:t>A high quality blanket to snuggle with – provides security and comfort…</a:t>
            </a:r>
            <a:endParaRPr lang="en-US" sz="2400"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endParaRPr>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par>
                                <p:cTn id="12" presetID="47" presetClass="entr" presetSubtype="0"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anim calcmode="lin" valueType="num">
                                      <p:cBhvr>
                                        <p:cTn id="15" dur="2000" fill="hold"/>
                                        <p:tgtEl>
                                          <p:spTgt spid="23"/>
                                        </p:tgtEl>
                                        <p:attrNameLst>
                                          <p:attrName>ppt_x</p:attrName>
                                        </p:attrNameLst>
                                      </p:cBhvr>
                                      <p:tavLst>
                                        <p:tav tm="0">
                                          <p:val>
                                            <p:strVal val="#ppt_x"/>
                                          </p:val>
                                        </p:tav>
                                        <p:tav tm="100000">
                                          <p:val>
                                            <p:strVal val="#ppt_x"/>
                                          </p:val>
                                        </p:tav>
                                      </p:tavLst>
                                    </p:anim>
                                    <p:anim calcmode="lin" valueType="num">
                                      <p:cBhvr>
                                        <p:cTn id="16" dur="2000" fill="hold"/>
                                        <p:tgtEl>
                                          <p:spTgt spid="23"/>
                                        </p:tgtEl>
                                        <p:attrNameLst>
                                          <p:attrName>ppt_y</p:attrName>
                                        </p:attrNameLst>
                                      </p:cBhvr>
                                      <p:tavLst>
                                        <p:tav tm="0">
                                          <p:val>
                                            <p:strVal val="#ppt_y-.1"/>
                                          </p:val>
                                        </p:tav>
                                        <p:tav tm="100000">
                                          <p:val>
                                            <p:strVal val="#ppt_y"/>
                                          </p:val>
                                        </p:tav>
                                      </p:tavLst>
                                    </p:anim>
                                  </p:childTnLst>
                                </p:cTn>
                              </p:par>
                              <p:par>
                                <p:cTn id="17" presetID="10" presetClass="exit" presetSubtype="0" fill="hold" nodeType="withEffect">
                                  <p:stCondLst>
                                    <p:cond delay="3500"/>
                                  </p:stCondLst>
                                  <p:childTnLst>
                                    <p:animEffect transition="out" filter="fade">
                                      <p:cBhvr>
                                        <p:cTn id="18" dur="2000"/>
                                        <p:tgtEl>
                                          <p:spTgt spid="23"/>
                                        </p:tgtEl>
                                      </p:cBhvr>
                                    </p:animEffect>
                                    <p:set>
                                      <p:cBhvr>
                                        <p:cTn id="19" dur="1" fill="hold">
                                          <p:stCondLst>
                                            <p:cond delay="1999"/>
                                          </p:stCondLst>
                                        </p:cTn>
                                        <p:tgtEl>
                                          <p:spTgt spid="23"/>
                                        </p:tgtEl>
                                        <p:attrNameLst>
                                          <p:attrName>style.visibility</p:attrName>
                                        </p:attrNameLst>
                                      </p:cBhvr>
                                      <p:to>
                                        <p:strVal val="hidden"/>
                                      </p:to>
                                    </p:set>
                                  </p:childTnLst>
                                </p:cTn>
                              </p:par>
                              <p:par>
                                <p:cTn id="20" presetID="10" presetClass="exit" presetSubtype="0" fill="hold" grpId="1" nodeType="withEffect">
                                  <p:stCondLst>
                                    <p:cond delay="3500"/>
                                  </p:stCondLst>
                                  <p:childTnLst>
                                    <p:animEffect transition="out" filter="fade">
                                      <p:cBhvr>
                                        <p:cTn id="21" dur="2000"/>
                                        <p:tgtEl>
                                          <p:spTgt spid="9"/>
                                        </p:tgtEl>
                                      </p:cBhvr>
                                    </p:animEffect>
                                    <p:set>
                                      <p:cBhvr>
                                        <p:cTn id="22"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9"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The Night Night Package</a:t>
            </a:r>
            <a:endParaRPr lang="en-US" sz="4000" cap="none" dirty="0"/>
          </a:p>
        </p:txBody>
      </p:sp>
      <p:pic>
        <p:nvPicPr>
          <p:cNvPr id="7" name="Content Placeholder 3" descr="circle_3inch_300dpi-1.jpg"/>
          <p:cNvPicPr>
            <a:picLocks noChangeAspect="1"/>
          </p:cNvPicPr>
          <p:nvPr>
            <p:custDataLst>
              <p:tags r:id="rId2"/>
            </p:custDataLst>
          </p:nvPr>
        </p:nvPicPr>
        <p:blipFill>
          <a:blip r:embed="rId7"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685800" y="1600200"/>
            <a:ext cx="25908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Night Night Package contains: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2" name="Picture 21" descr="Picture3.jpg"/>
          <p:cNvPicPr>
            <a:picLocks/>
          </p:cNvPicPr>
          <p:nvPr>
            <p:custDataLst>
              <p:tags r:id="rId4"/>
            </p:custDataLst>
          </p:nvPr>
        </p:nvPicPr>
        <p:blipFill>
          <a:blip r:embed="rId8" cstate="print"/>
          <a:srcRect b="40000"/>
          <a:stretch>
            <a:fillRect/>
          </a:stretch>
        </p:blipFill>
        <p:spPr>
          <a:xfrm>
            <a:off x="4648200" y="1676400"/>
            <a:ext cx="3017520" cy="3017520"/>
          </a:xfrm>
          <a:prstGeom prst="rect">
            <a:avLst/>
          </a:prstGeom>
          <a:ln w="76200">
            <a:gradFill>
              <a:gsLst>
                <a:gs pos="0">
                  <a:schemeClr val="tx2"/>
                </a:gs>
                <a:gs pos="50000">
                  <a:schemeClr val="accent1"/>
                </a:gs>
                <a:gs pos="100000">
                  <a:schemeClr val="accent2"/>
                </a:gs>
              </a:gsLst>
              <a:lin ang="5400000" scaled="0"/>
            </a:gradFill>
          </a:ln>
          <a:effectLst>
            <a:reflection blurRad="6350" stA="52000" endA="300" endPos="35000" dir="5400000" sy="-100000" algn="bl" rotWithShape="0"/>
          </a:effectLst>
        </p:spPr>
      </p:pic>
      <p:sp>
        <p:nvSpPr>
          <p:cNvPr id="6" name="TextBox 5"/>
          <p:cNvSpPr txBox="1"/>
          <p:nvPr>
            <p:custDataLst>
              <p:tags r:id="rId5"/>
            </p:custDataLst>
          </p:nvPr>
        </p:nvSpPr>
        <p:spPr>
          <a:xfrm>
            <a:off x="2667000" y="3124200"/>
            <a:ext cx="1905000" cy="2308324"/>
          </a:xfrm>
          <a:prstGeom prst="rect">
            <a:avLst/>
          </a:prstGeom>
          <a:noFill/>
        </p:spPr>
        <p:txBody>
          <a:bodyPr wrap="square" rtlCol="0">
            <a:spAutoFit/>
          </a:bodyPr>
          <a:lstStyle/>
          <a:p>
            <a:r>
              <a:rPr lang="en-US" sz="2400" dirty="0" smtClean="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rPr>
              <a:t>A stuffed animal that becomes a cherished nighttime friend..</a:t>
            </a:r>
            <a:endParaRPr lang="en-US" sz="2400"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endParaRPr>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par>
                          <p:cTn id="11" fill="hold">
                            <p:stCondLst>
                              <p:cond delay="2000"/>
                            </p:stCondLst>
                            <p:childTnLst>
                              <p:par>
                                <p:cTn id="12" presetID="10" presetClass="exit" presetSubtype="0" fill="hold" grpId="1" nodeType="afterEffect">
                                  <p:stCondLst>
                                    <p:cond delay="3000"/>
                                  </p:stCondLst>
                                  <p:childTnLst>
                                    <p:animEffect transition="out" filter="fade">
                                      <p:cBhvr>
                                        <p:cTn id="13" dur="2000"/>
                                        <p:tgtEl>
                                          <p:spTgt spid="6"/>
                                        </p:tgtEl>
                                      </p:cBhvr>
                                    </p:animEffect>
                                    <p:set>
                                      <p:cBhvr>
                                        <p:cTn id="14" dur="1" fill="hold">
                                          <p:stCondLst>
                                            <p:cond delay="1999"/>
                                          </p:stCondLst>
                                        </p:cTn>
                                        <p:tgtEl>
                                          <p:spTgt spid="6"/>
                                        </p:tgtEl>
                                        <p:attrNameLst>
                                          <p:attrName>style.visibility</p:attrName>
                                        </p:attrNameLst>
                                      </p:cBhvr>
                                      <p:to>
                                        <p:strVal val="hidden"/>
                                      </p:to>
                                    </p:set>
                                  </p:childTnLst>
                                </p:cTn>
                              </p:par>
                              <p:par>
                                <p:cTn id="15" presetID="10" presetClass="exit" presetSubtype="0" fill="hold" nodeType="withEffect">
                                  <p:stCondLst>
                                    <p:cond delay="3000"/>
                                  </p:stCondLst>
                                  <p:childTnLst>
                                    <p:animEffect transition="out" filter="fade">
                                      <p:cBhvr>
                                        <p:cTn id="16" dur="2000"/>
                                        <p:tgtEl>
                                          <p:spTgt spid="22"/>
                                        </p:tgtEl>
                                      </p:cBhvr>
                                    </p:animEffect>
                                    <p:set>
                                      <p:cBhvr>
                                        <p:cTn id="17" dur="1" fill="hold">
                                          <p:stCondLst>
                                            <p:cond delay="19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The Night Night Package</a:t>
            </a:r>
            <a:endParaRPr lang="en-US" sz="4000" cap="none" dirty="0"/>
          </a:p>
        </p:txBody>
      </p:sp>
      <p:pic>
        <p:nvPicPr>
          <p:cNvPr id="7" name="Content Placeholder 3" descr="circle_3inch_300dpi-1.jpg"/>
          <p:cNvPicPr>
            <a:picLocks noChangeAspect="1"/>
          </p:cNvPicPr>
          <p:nvPr>
            <p:custDataLst>
              <p:tags r:id="rId2"/>
            </p:custDataLst>
          </p:nvPr>
        </p:nvPicPr>
        <p:blipFill>
          <a:blip r:embed="rId7"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685800" y="1600200"/>
            <a:ext cx="25908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Night Night Package contains: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2" name="Picture 21" descr="Picture5.jpg"/>
          <p:cNvPicPr>
            <a:picLocks noChangeAspect="1"/>
          </p:cNvPicPr>
          <p:nvPr>
            <p:custDataLst>
              <p:tags r:id="rId4"/>
            </p:custDataLst>
          </p:nvPr>
        </p:nvPicPr>
        <p:blipFill>
          <a:blip r:embed="rId8" cstate="print"/>
          <a:srcRect t="6097" r="38221"/>
          <a:stretch>
            <a:fillRect/>
          </a:stretch>
        </p:blipFill>
        <p:spPr>
          <a:xfrm>
            <a:off x="4651211" y="1676400"/>
            <a:ext cx="3014509" cy="3017520"/>
          </a:xfrm>
          <a:prstGeom prst="rect">
            <a:avLst/>
          </a:prstGeom>
          <a:ln w="76200">
            <a:gradFill>
              <a:gsLst>
                <a:gs pos="0">
                  <a:schemeClr val="tx2"/>
                </a:gs>
                <a:gs pos="50000">
                  <a:schemeClr val="accent1"/>
                </a:gs>
                <a:gs pos="100000">
                  <a:schemeClr val="accent2"/>
                </a:gs>
              </a:gsLst>
              <a:lin ang="5400000" scaled="0"/>
            </a:gradFill>
          </a:ln>
          <a:effectLst>
            <a:reflection blurRad="6350" stA="52000" endA="300" endPos="35000" dir="5400000" sy="-100000" algn="bl" rotWithShape="0"/>
          </a:effectLst>
        </p:spPr>
      </p:pic>
      <p:sp>
        <p:nvSpPr>
          <p:cNvPr id="6" name="TextBox 5"/>
          <p:cNvSpPr txBox="1"/>
          <p:nvPr>
            <p:custDataLst>
              <p:tags r:id="rId5"/>
            </p:custDataLst>
          </p:nvPr>
        </p:nvSpPr>
        <p:spPr>
          <a:xfrm>
            <a:off x="2667000" y="3124200"/>
            <a:ext cx="1905000" cy="2308324"/>
          </a:xfrm>
          <a:prstGeom prst="rect">
            <a:avLst/>
          </a:prstGeom>
          <a:noFill/>
        </p:spPr>
        <p:txBody>
          <a:bodyPr wrap="square" rtlCol="0">
            <a:spAutoFit/>
          </a:bodyPr>
          <a:lstStyle/>
          <a:p>
            <a:r>
              <a:rPr lang="en-US" sz="2400" dirty="0" smtClean="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rPr>
              <a:t>A book to encourage cognitive skills and family interaction...</a:t>
            </a:r>
            <a:endParaRPr lang="en-US" sz="2400"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endParaRPr>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2000"/>
                                        <p:tgtEl>
                                          <p:spTgt spid="22"/>
                                        </p:tgtEl>
                                      </p:cBhvr>
                                    </p:animEffect>
                                  </p:childTnLst>
                                </p:cTn>
                              </p:par>
                            </p:childTnLst>
                          </p:cTn>
                        </p:par>
                        <p:par>
                          <p:cTn id="11" fill="hold">
                            <p:stCondLst>
                              <p:cond delay="2000"/>
                            </p:stCondLst>
                            <p:childTnLst>
                              <p:par>
                                <p:cTn id="12" presetID="10" presetClass="exit" presetSubtype="0" fill="hold" grpId="1" nodeType="afterEffect">
                                  <p:stCondLst>
                                    <p:cond delay="3000"/>
                                  </p:stCondLst>
                                  <p:childTnLst>
                                    <p:animEffect transition="out" filter="fade">
                                      <p:cBhvr>
                                        <p:cTn id="13" dur="2000"/>
                                        <p:tgtEl>
                                          <p:spTgt spid="6"/>
                                        </p:tgtEl>
                                      </p:cBhvr>
                                    </p:animEffect>
                                    <p:set>
                                      <p:cBhvr>
                                        <p:cTn id="14" dur="1" fill="hold">
                                          <p:stCondLst>
                                            <p:cond delay="1999"/>
                                          </p:stCondLst>
                                        </p:cTn>
                                        <p:tgtEl>
                                          <p:spTgt spid="6"/>
                                        </p:tgtEl>
                                        <p:attrNameLst>
                                          <p:attrName>style.visibility</p:attrName>
                                        </p:attrNameLst>
                                      </p:cBhvr>
                                      <p:to>
                                        <p:strVal val="hidden"/>
                                      </p:to>
                                    </p:set>
                                  </p:childTnLst>
                                </p:cTn>
                              </p:par>
                              <p:par>
                                <p:cTn id="15" presetID="10" presetClass="exit" presetSubtype="0" fill="hold" nodeType="withEffect">
                                  <p:stCondLst>
                                    <p:cond delay="3000"/>
                                  </p:stCondLst>
                                  <p:childTnLst>
                                    <p:animEffect transition="out" filter="fade">
                                      <p:cBhvr>
                                        <p:cTn id="16" dur="2000"/>
                                        <p:tgtEl>
                                          <p:spTgt spid="22"/>
                                        </p:tgtEl>
                                      </p:cBhvr>
                                    </p:animEffect>
                                    <p:set>
                                      <p:cBhvr>
                                        <p:cTn id="17" dur="1" fill="hold">
                                          <p:stCondLst>
                                            <p:cond delay="19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The Night Night Package</a:t>
            </a:r>
            <a:endParaRPr lang="en-US" sz="4000" cap="none" dirty="0"/>
          </a:p>
        </p:txBody>
      </p:sp>
      <p:pic>
        <p:nvPicPr>
          <p:cNvPr id="7" name="Content Placeholder 3" descr="circle_3inch_300dpi-1.jpg"/>
          <p:cNvPicPr>
            <a:picLocks noChangeAspect="1"/>
          </p:cNvPicPr>
          <p:nvPr>
            <p:custDataLst>
              <p:tags r:id="rId2"/>
            </p:custDataLst>
          </p:nvPr>
        </p:nvPicPr>
        <p:blipFill>
          <a:blip r:embed="rId7"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685800" y="1600200"/>
            <a:ext cx="25908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Night Night Package contains: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2" name="Picture 21" descr="Picture7.jpg"/>
          <p:cNvPicPr>
            <a:picLocks noChangeAspect="1"/>
          </p:cNvPicPr>
          <p:nvPr>
            <p:custDataLst>
              <p:tags r:id="rId4"/>
            </p:custDataLst>
          </p:nvPr>
        </p:nvPicPr>
        <p:blipFill>
          <a:blip r:embed="rId8" cstate="print"/>
          <a:srcRect l="21000" t="19250" r="25188" b="9000"/>
          <a:stretch>
            <a:fillRect/>
          </a:stretch>
        </p:blipFill>
        <p:spPr>
          <a:xfrm>
            <a:off x="4663440" y="1676400"/>
            <a:ext cx="3017520" cy="3017520"/>
          </a:xfrm>
          <a:prstGeom prst="rect">
            <a:avLst/>
          </a:prstGeom>
          <a:ln w="76200">
            <a:gradFill>
              <a:gsLst>
                <a:gs pos="0">
                  <a:schemeClr val="tx2"/>
                </a:gs>
                <a:gs pos="50000">
                  <a:schemeClr val="accent1"/>
                </a:gs>
                <a:gs pos="100000">
                  <a:schemeClr val="accent2"/>
                </a:gs>
              </a:gsLst>
              <a:lin ang="5400000" scaled="0"/>
            </a:gradFill>
          </a:ln>
          <a:effectLst>
            <a:reflection blurRad="6350" stA="52000" endA="300" endPos="35000" dir="5400000" sy="-100000" algn="bl" rotWithShape="0"/>
          </a:effectLst>
        </p:spPr>
      </p:pic>
      <p:sp>
        <p:nvSpPr>
          <p:cNvPr id="6" name="TextBox 5"/>
          <p:cNvSpPr txBox="1"/>
          <p:nvPr>
            <p:custDataLst>
              <p:tags r:id="rId5"/>
            </p:custDataLst>
          </p:nvPr>
        </p:nvSpPr>
        <p:spPr>
          <a:xfrm>
            <a:off x="2667000" y="3124200"/>
            <a:ext cx="1905000" cy="2308324"/>
          </a:xfrm>
          <a:prstGeom prst="rect">
            <a:avLst/>
          </a:prstGeom>
          <a:noFill/>
        </p:spPr>
        <p:txBody>
          <a:bodyPr wrap="square" rtlCol="0">
            <a:spAutoFit/>
          </a:bodyPr>
          <a:lstStyle/>
          <a:p>
            <a:r>
              <a:rPr lang="en-US" sz="2400" dirty="0" smtClean="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rPr>
              <a:t>A well- constructed canvas tote in which to keep belongings.</a:t>
            </a:r>
            <a:endParaRPr lang="en-US" sz="2400"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endParaRPr>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par>
                          <p:cTn id="11" fill="hold">
                            <p:stCondLst>
                              <p:cond delay="2000"/>
                            </p:stCondLst>
                            <p:childTnLst>
                              <p:par>
                                <p:cTn id="12" presetID="29" presetClass="exit" presetSubtype="0" fill="hold" nodeType="afterEffect">
                                  <p:stCondLst>
                                    <p:cond delay="3000"/>
                                  </p:stCondLst>
                                  <p:childTnLst>
                                    <p:anim calcmode="lin" valueType="num">
                                      <p:cBhvr>
                                        <p:cTn id="13" dur="2000"/>
                                        <p:tgtEl>
                                          <p:spTgt spid="22"/>
                                        </p:tgtEl>
                                        <p:attrNameLst>
                                          <p:attrName>ppt_x</p:attrName>
                                        </p:attrNameLst>
                                      </p:cBhvr>
                                      <p:tavLst>
                                        <p:tav tm="0">
                                          <p:val>
                                            <p:strVal val="ppt_x"/>
                                          </p:val>
                                        </p:tav>
                                        <p:tav tm="100000">
                                          <p:val>
                                            <p:strVal val="ppt_x-.2"/>
                                          </p:val>
                                        </p:tav>
                                      </p:tavLst>
                                    </p:anim>
                                    <p:anim calcmode="lin" valueType="num">
                                      <p:cBhvr>
                                        <p:cTn id="14" dur="2000"/>
                                        <p:tgtEl>
                                          <p:spTgt spid="22"/>
                                        </p:tgtEl>
                                        <p:attrNameLst>
                                          <p:attrName>ppt_y</p:attrName>
                                        </p:attrNameLst>
                                      </p:cBhvr>
                                      <p:tavLst>
                                        <p:tav tm="0">
                                          <p:val>
                                            <p:strVal val="ppt_y"/>
                                          </p:val>
                                        </p:tav>
                                        <p:tav tm="100000">
                                          <p:val>
                                            <p:strVal val="ppt_y"/>
                                          </p:val>
                                        </p:tav>
                                      </p:tavLst>
                                    </p:anim>
                                    <p:animEffect transition="out" filter="fade">
                                      <p:cBhvr>
                                        <p:cTn id="15" dur="2000"/>
                                        <p:tgtEl>
                                          <p:spTgt spid="22"/>
                                        </p:tgtEl>
                                      </p:cBhvr>
                                    </p:animEffect>
                                    <p:set>
                                      <p:cBhvr>
                                        <p:cTn id="16" dur="1" fill="hold">
                                          <p:stCondLst>
                                            <p:cond delay="1999"/>
                                          </p:stCondLst>
                                        </p:cTn>
                                        <p:tgtEl>
                                          <p:spTgt spid="22"/>
                                        </p:tgtEl>
                                        <p:attrNameLst>
                                          <p:attrName>style.visibility</p:attrName>
                                        </p:attrNameLst>
                                      </p:cBhvr>
                                      <p:to>
                                        <p:strVal val="hidden"/>
                                      </p:to>
                                    </p:set>
                                  </p:childTnLst>
                                </p:cTn>
                              </p:par>
                              <p:par>
                                <p:cTn id="17" presetID="29" presetClass="exit" presetSubtype="0" fill="hold" grpId="1" nodeType="withEffect">
                                  <p:stCondLst>
                                    <p:cond delay="3000"/>
                                  </p:stCondLst>
                                  <p:childTnLst>
                                    <p:anim calcmode="lin" valueType="num">
                                      <p:cBhvr>
                                        <p:cTn id="18" dur="2000"/>
                                        <p:tgtEl>
                                          <p:spTgt spid="6"/>
                                        </p:tgtEl>
                                        <p:attrNameLst>
                                          <p:attrName>ppt_x</p:attrName>
                                        </p:attrNameLst>
                                      </p:cBhvr>
                                      <p:tavLst>
                                        <p:tav tm="0">
                                          <p:val>
                                            <p:strVal val="ppt_x"/>
                                          </p:val>
                                        </p:tav>
                                        <p:tav tm="100000">
                                          <p:val>
                                            <p:strVal val="ppt_x-.2"/>
                                          </p:val>
                                        </p:tav>
                                      </p:tavLst>
                                    </p:anim>
                                    <p:anim calcmode="lin" valueType="num">
                                      <p:cBhvr>
                                        <p:cTn id="19" dur="2000"/>
                                        <p:tgtEl>
                                          <p:spTgt spid="6"/>
                                        </p:tgtEl>
                                        <p:attrNameLst>
                                          <p:attrName>ppt_y</p:attrName>
                                        </p:attrNameLst>
                                      </p:cBhvr>
                                      <p:tavLst>
                                        <p:tav tm="0">
                                          <p:val>
                                            <p:strVal val="ppt_y"/>
                                          </p:val>
                                        </p:tav>
                                        <p:tav tm="100000">
                                          <p:val>
                                            <p:strVal val="ppt_y"/>
                                          </p:val>
                                        </p:tav>
                                      </p:tavLst>
                                    </p:anim>
                                    <p:animEffect transition="out" filter="fade">
                                      <p:cBhvr>
                                        <p:cTn id="20" dur="2000"/>
                                        <p:tgtEl>
                                          <p:spTgt spid="6"/>
                                        </p:tgtEl>
                                      </p:cBhvr>
                                    </p:animEffect>
                                    <p:set>
                                      <p:cBhvr>
                                        <p:cTn id="21" dur="1" fill="hold">
                                          <p:stCondLst>
                                            <p:cond delay="1999"/>
                                          </p:stCondLst>
                                        </p:cTn>
                                        <p:tgtEl>
                                          <p:spTgt spid="6"/>
                                        </p:tgtEl>
                                        <p:attrNameLst>
                                          <p:attrName>style.visibility</p:attrName>
                                        </p:attrNameLst>
                                      </p:cBhvr>
                                      <p:to>
                                        <p:strVal val="hidden"/>
                                      </p:to>
                                    </p:set>
                                  </p:childTnLst>
                                </p:cTn>
                              </p:par>
                              <p:par>
                                <p:cTn id="22" presetID="10" presetClass="exit" presetSubtype="0" fill="hold" grpId="0" nodeType="withEffect">
                                  <p:stCondLst>
                                    <p:cond delay="3000"/>
                                  </p:stCondLst>
                                  <p:childTnLst>
                                    <p:animEffect transition="out" filter="fade">
                                      <p:cBhvr>
                                        <p:cTn id="23" dur="2000"/>
                                        <p:tgtEl>
                                          <p:spTgt spid="10"/>
                                        </p:tgtEl>
                                      </p:cBhvr>
                                    </p:animEffect>
                                    <p:set>
                                      <p:cBhvr>
                                        <p:cTn id="24" dur="1" fill="hold">
                                          <p:stCondLst>
                                            <p:cond delay="1999"/>
                                          </p:stCondLst>
                                        </p:cTn>
                                        <p:tgtEl>
                                          <p:spTgt spid="10"/>
                                        </p:tgtEl>
                                        <p:attrNameLst>
                                          <p:attrName>style.visibility</p:attrName>
                                        </p:attrNameLst>
                                      </p:cBhvr>
                                      <p:to>
                                        <p:strVal val="hidden"/>
                                      </p:to>
                                    </p:set>
                                  </p:childTnLst>
                                </p:cTn>
                              </p:par>
                              <p:par>
                                <p:cTn id="25" presetID="10" presetClass="exit" presetSubtype="0" fill="hold" grpId="0" nodeType="withEffect">
                                  <p:stCondLst>
                                    <p:cond delay="3000"/>
                                  </p:stCondLst>
                                  <p:childTnLst>
                                    <p:animEffect transition="out" filter="fade">
                                      <p:cBhvr>
                                        <p:cTn id="26" dur="2000"/>
                                        <p:tgtEl>
                                          <p:spTgt spid="8"/>
                                        </p:tgtEl>
                                      </p:cBhvr>
                                    </p:animEffect>
                                    <p:set>
                                      <p:cBhvr>
                                        <p:cTn id="27"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6" grpId="0"/>
      <p:bldP spid="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Corporate Sponsors and Volunteers</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0" name="Picture 19" descr="Ritz Carlton Evening MN 1.2009.JPG"/>
          <p:cNvPicPr>
            <a:picLocks noChangeAspect="1"/>
          </p:cNvPicPr>
          <p:nvPr>
            <p:custDataLst>
              <p:tags r:id="rId3"/>
            </p:custDataLst>
          </p:nvPr>
        </p:nvPicPr>
        <p:blipFill>
          <a:blip r:embed="rId6" cstate="print"/>
          <a:stretch>
            <a:fillRect/>
          </a:stretch>
        </p:blipFill>
        <p:spPr>
          <a:xfrm>
            <a:off x="533400" y="1600200"/>
            <a:ext cx="5689600" cy="3200400"/>
          </a:xfrm>
          <a:prstGeom prst="rect">
            <a:avLst/>
          </a:prstGeom>
          <a:ln>
            <a:noFill/>
          </a:ln>
          <a:effectLst>
            <a:outerShdw blurRad="76200" dir="13500000" sy="23000" kx="1200000" algn="br" rotWithShape="0">
              <a:prstClr val="black">
                <a:alpha val="20000"/>
              </a:prstClr>
            </a:outerShdw>
          </a:effectLst>
          <a:scene3d>
            <a:camera prst="perspectiveContrastingRightFacing"/>
            <a:lightRig rig="threePt" dir="t"/>
          </a:scene3d>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Corporate Sponsors and Volunteers</a:t>
            </a:r>
            <a:endParaRPr lang="en-US" sz="4000" cap="none" dirty="0"/>
          </a:p>
        </p:txBody>
      </p:sp>
      <p:pic>
        <p:nvPicPr>
          <p:cNvPr id="7" name="Content Placeholder 3" descr="circle_3inch_300dpi-1.jpg"/>
          <p:cNvPicPr>
            <a:picLocks noChangeAspect="1"/>
          </p:cNvPicPr>
          <p:nvPr>
            <p:custDataLst>
              <p:tags r:id="rId2"/>
            </p:custDataLst>
          </p:nvPr>
        </p:nvPicPr>
        <p:blipFill>
          <a:blip r:embed="rId6"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0" name="Picture 19" descr="Ritz Carlton Evening MN 1.2009.JPG"/>
          <p:cNvPicPr>
            <a:picLocks noChangeAspect="1"/>
          </p:cNvPicPr>
          <p:nvPr>
            <p:custDataLst>
              <p:tags r:id="rId3"/>
            </p:custDataLst>
          </p:nvPr>
        </p:nvPicPr>
        <p:blipFill>
          <a:blip r:embed="rId7" cstate="print"/>
          <a:stretch>
            <a:fillRect/>
          </a:stretch>
        </p:blipFill>
        <p:spPr>
          <a:xfrm>
            <a:off x="533400" y="1600200"/>
            <a:ext cx="5689600" cy="3200400"/>
          </a:xfrm>
          <a:prstGeom prst="rect">
            <a:avLst/>
          </a:prstGeom>
          <a:ln>
            <a:noFill/>
          </a:ln>
          <a:effectLst>
            <a:outerShdw blurRad="76200" dir="13500000" sy="23000" kx="1200000" algn="br" rotWithShape="0">
              <a:prstClr val="black">
                <a:alpha val="20000"/>
              </a:prstClr>
            </a:outerShdw>
          </a:effectLst>
          <a:scene3d>
            <a:camera prst="perspectiveContrastingRightFacing"/>
            <a:lightRig rig="threePt" dir="t"/>
          </a:scene3d>
        </p:spPr>
      </p:pic>
      <p:sp>
        <p:nvSpPr>
          <p:cNvPr id="21" name="TextBox 20"/>
          <p:cNvSpPr txBox="1"/>
          <p:nvPr>
            <p:custDataLst>
              <p:tags r:id="rId4"/>
            </p:custDataLst>
          </p:nvPr>
        </p:nvSpPr>
        <p:spPr>
          <a:xfrm>
            <a:off x="5181600" y="1363682"/>
            <a:ext cx="3276600" cy="39703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Without Corporations and their employees, Project Night Night could not reach as many children across the country who need our support.</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par>
                          <p:cTn id="8" fill="hold">
                            <p:stCondLst>
                              <p:cond delay="2000"/>
                            </p:stCondLst>
                            <p:childTnLst>
                              <p:par>
                                <p:cTn id="9" presetID="42" presetClass="exit" presetSubtype="0" fill="hold" nodeType="afterEffect">
                                  <p:stCondLst>
                                    <p:cond delay="2500"/>
                                  </p:stCondLst>
                                  <p:childTnLst>
                                    <p:animEffect transition="out" filter="fade">
                                      <p:cBhvr>
                                        <p:cTn id="10" dur="2000"/>
                                        <p:tgtEl>
                                          <p:spTgt spid="20"/>
                                        </p:tgtEl>
                                      </p:cBhvr>
                                    </p:animEffect>
                                    <p:anim calcmode="lin" valueType="num">
                                      <p:cBhvr>
                                        <p:cTn id="11" dur="2000"/>
                                        <p:tgtEl>
                                          <p:spTgt spid="20"/>
                                        </p:tgtEl>
                                        <p:attrNameLst>
                                          <p:attrName>ppt_x</p:attrName>
                                        </p:attrNameLst>
                                      </p:cBhvr>
                                      <p:tavLst>
                                        <p:tav tm="0">
                                          <p:val>
                                            <p:strVal val="ppt_x"/>
                                          </p:val>
                                        </p:tav>
                                        <p:tav tm="100000">
                                          <p:val>
                                            <p:strVal val="ppt_x"/>
                                          </p:val>
                                        </p:tav>
                                      </p:tavLst>
                                    </p:anim>
                                    <p:anim calcmode="lin" valueType="num">
                                      <p:cBhvr>
                                        <p:cTn id="12" dur="2000"/>
                                        <p:tgtEl>
                                          <p:spTgt spid="20"/>
                                        </p:tgtEl>
                                        <p:attrNameLst>
                                          <p:attrName>ppt_y</p:attrName>
                                        </p:attrNameLst>
                                      </p:cBhvr>
                                      <p:tavLst>
                                        <p:tav tm="0">
                                          <p:val>
                                            <p:strVal val="ppt_y"/>
                                          </p:val>
                                        </p:tav>
                                        <p:tav tm="100000">
                                          <p:val>
                                            <p:strVal val="ppt_y+.1"/>
                                          </p:val>
                                        </p:tav>
                                      </p:tavLst>
                                    </p:anim>
                                    <p:set>
                                      <p:cBhvr>
                                        <p:cTn id="13" dur="1" fill="hold">
                                          <p:stCondLst>
                                            <p:cond delay="1999"/>
                                          </p:stCondLst>
                                        </p:cTn>
                                        <p:tgtEl>
                                          <p:spTgt spid="20"/>
                                        </p:tgtEl>
                                        <p:attrNameLst>
                                          <p:attrName>style.visibility</p:attrName>
                                        </p:attrNameLst>
                                      </p:cBhvr>
                                      <p:to>
                                        <p:strVal val="hidden"/>
                                      </p:to>
                                    </p:set>
                                  </p:childTnLst>
                                </p:cTn>
                              </p:par>
                              <p:par>
                                <p:cTn id="14" presetID="10" presetClass="exit" presetSubtype="0" fill="hold" grpId="1" nodeType="withEffect">
                                  <p:stCondLst>
                                    <p:cond delay="2500"/>
                                  </p:stCondLst>
                                  <p:childTnLst>
                                    <p:animEffect transition="out" filter="fade">
                                      <p:cBhvr>
                                        <p:cTn id="15" dur="2000"/>
                                        <p:tgtEl>
                                          <p:spTgt spid="21"/>
                                        </p:tgtEl>
                                      </p:cBhvr>
                                    </p:animEffect>
                                    <p:set>
                                      <p:cBhvr>
                                        <p:cTn id="16" dur="1" fill="hold">
                                          <p:stCondLst>
                                            <p:cond delay="19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ole Punching to Attach Tag (great).jpg"/>
          <p:cNvPicPr>
            <a:picLocks noChangeAspect="1"/>
          </p:cNvPicPr>
          <p:nvPr>
            <p:custDataLst>
              <p:tags r:id="rId1"/>
            </p:custDataLst>
          </p:nvPr>
        </p:nvPicPr>
        <p:blipFill>
          <a:blip r:embed="rId7" cstate="print"/>
          <a:stretch>
            <a:fillRect/>
          </a:stretch>
        </p:blipFill>
        <p:spPr>
          <a:xfrm>
            <a:off x="1981200" y="3886200"/>
            <a:ext cx="3413760" cy="2560320"/>
          </a:xfrm>
          <a:prstGeom prst="rect">
            <a:avLst/>
          </a:prstGeom>
          <a:ln>
            <a:noFill/>
          </a:ln>
          <a:effectLst>
            <a:outerShdw blurRad="292100" dist="139700" dir="2700000" algn="tl" rotWithShape="0">
              <a:srgbClr val="333333">
                <a:alpha val="65000"/>
              </a:srgbClr>
            </a:outerShdw>
            <a:reflection blurRad="6350" stA="52000" endA="300" endPos="35000" dir="5400000" sy="-100000" algn="bl" rotWithShape="0"/>
          </a:effectLst>
        </p:spPr>
      </p:pic>
      <p:sp>
        <p:nvSpPr>
          <p:cNvPr id="10" name="Title 9"/>
          <p:cNvSpPr>
            <a:spLocks noGrp="1"/>
          </p:cNvSpPr>
          <p:nvPr>
            <p:ph type="title"/>
            <p:custDataLst>
              <p:tags r:id="rId2"/>
            </p:custDataLst>
          </p:nvPr>
        </p:nvSpPr>
        <p:spPr/>
        <p:txBody>
          <a:bodyPr>
            <a:normAutofit/>
          </a:bodyPr>
          <a:lstStyle/>
          <a:p>
            <a:pPr algn="l"/>
            <a:r>
              <a:rPr lang="en-US" sz="4000" dirty="0" smtClean="0"/>
              <a:t>Corporate Sponsors and Volunteers</a:t>
            </a:r>
            <a:endParaRPr lang="en-US" sz="4000" cap="none" dirty="0"/>
          </a:p>
        </p:txBody>
      </p:sp>
      <p:pic>
        <p:nvPicPr>
          <p:cNvPr id="7" name="Content Placeholder 3" descr="circle_3inch_300dpi-1.jpg"/>
          <p:cNvPicPr>
            <a:picLocks noChangeAspect="1"/>
          </p:cNvPicPr>
          <p:nvPr>
            <p:custDataLst>
              <p:tags r:id="rId3"/>
            </p:custDataLst>
          </p:nvPr>
        </p:nvPicPr>
        <p:blipFill>
          <a:blip r:embed="rId8"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21" name="TextBox 20"/>
          <p:cNvSpPr txBox="1"/>
          <p:nvPr>
            <p:custDataLst>
              <p:tags r:id="rId4"/>
            </p:custDataLst>
          </p:nvPr>
        </p:nvSpPr>
        <p:spPr>
          <a:xfrm>
            <a:off x="4114800" y="1615857"/>
            <a:ext cx="4343400" cy="310854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Volunteers assemble Night </a:t>
            </a:r>
            <a:r>
              <a:rPr lang="en-US" sz="2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Night</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Packages and apply appropriate tags to the packages that indicate each child’s age and gender at</a:t>
            </a:r>
          </a:p>
          <a:p>
            <a:pPr algn="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Assembly Event”</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 name="Picture 5" descr="Tying Tag on Bag (great).jpg"/>
          <p:cNvPicPr>
            <a:picLocks noChangeAspect="1"/>
          </p:cNvPicPr>
          <p:nvPr>
            <p:custDataLst>
              <p:tags r:id="rId5"/>
            </p:custDataLst>
          </p:nvPr>
        </p:nvPicPr>
        <p:blipFill>
          <a:blip r:embed="rId9" cstate="print"/>
          <a:stretch>
            <a:fillRect/>
          </a:stretch>
        </p:blipFill>
        <p:spPr>
          <a:xfrm>
            <a:off x="533400" y="1600200"/>
            <a:ext cx="2606040" cy="347472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par>
                          <p:cTn id="12" fill="hold">
                            <p:stCondLst>
                              <p:cond delay="4000"/>
                            </p:stCondLst>
                            <p:childTnLst>
                              <p:par>
                                <p:cTn id="13" presetID="10" presetClass="entr" presetSubtype="0" fill="hold" grpId="1"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0"/>
                                        <p:tgtEl>
                                          <p:spTgt spid="21"/>
                                        </p:tgtEl>
                                      </p:cBhvr>
                                    </p:animEffect>
                                  </p:childTnLst>
                                </p:cTn>
                              </p:par>
                            </p:childTnLst>
                          </p:cTn>
                        </p:par>
                        <p:par>
                          <p:cTn id="16" fill="hold">
                            <p:stCondLst>
                              <p:cond delay="6000"/>
                            </p:stCondLst>
                            <p:childTnLst>
                              <p:par>
                                <p:cTn id="17" presetID="42" presetClass="exit" presetSubtype="0" fill="hold" nodeType="afterEffect">
                                  <p:stCondLst>
                                    <p:cond delay="2500"/>
                                  </p:stCondLst>
                                  <p:childTnLst>
                                    <p:animEffect transition="out" filter="fade">
                                      <p:cBhvr>
                                        <p:cTn id="18" dur="2000"/>
                                        <p:tgtEl>
                                          <p:spTgt spid="6"/>
                                        </p:tgtEl>
                                      </p:cBhvr>
                                    </p:animEffect>
                                    <p:anim calcmode="lin" valueType="num">
                                      <p:cBhvr>
                                        <p:cTn id="19" dur="2000"/>
                                        <p:tgtEl>
                                          <p:spTgt spid="6"/>
                                        </p:tgtEl>
                                        <p:attrNameLst>
                                          <p:attrName>ppt_x</p:attrName>
                                        </p:attrNameLst>
                                      </p:cBhvr>
                                      <p:tavLst>
                                        <p:tav tm="0">
                                          <p:val>
                                            <p:strVal val="ppt_x"/>
                                          </p:val>
                                        </p:tav>
                                        <p:tav tm="100000">
                                          <p:val>
                                            <p:strVal val="ppt_x"/>
                                          </p:val>
                                        </p:tav>
                                      </p:tavLst>
                                    </p:anim>
                                    <p:anim calcmode="lin" valueType="num">
                                      <p:cBhvr>
                                        <p:cTn id="20" dur="2000"/>
                                        <p:tgtEl>
                                          <p:spTgt spid="6"/>
                                        </p:tgtEl>
                                        <p:attrNameLst>
                                          <p:attrName>ppt_y</p:attrName>
                                        </p:attrNameLst>
                                      </p:cBhvr>
                                      <p:tavLst>
                                        <p:tav tm="0">
                                          <p:val>
                                            <p:strVal val="ppt_y"/>
                                          </p:val>
                                        </p:tav>
                                        <p:tav tm="100000">
                                          <p:val>
                                            <p:strVal val="ppt_y+.1"/>
                                          </p:val>
                                        </p:tav>
                                      </p:tavLst>
                                    </p:anim>
                                    <p:set>
                                      <p:cBhvr>
                                        <p:cTn id="21" dur="1" fill="hold">
                                          <p:stCondLst>
                                            <p:cond delay="1999"/>
                                          </p:stCondLst>
                                        </p:cTn>
                                        <p:tgtEl>
                                          <p:spTgt spid="6"/>
                                        </p:tgtEl>
                                        <p:attrNameLst>
                                          <p:attrName>style.visibility</p:attrName>
                                        </p:attrNameLst>
                                      </p:cBhvr>
                                      <p:to>
                                        <p:strVal val="hidden"/>
                                      </p:to>
                                    </p:set>
                                  </p:childTnLst>
                                </p:cTn>
                              </p:par>
                            </p:childTnLst>
                          </p:cTn>
                        </p:par>
                        <p:par>
                          <p:cTn id="22" fill="hold">
                            <p:stCondLst>
                              <p:cond delay="10500"/>
                            </p:stCondLst>
                            <p:childTnLst>
                              <p:par>
                                <p:cTn id="23" presetID="42" presetClass="exit" presetSubtype="0" fill="hold" nodeType="afterEffect">
                                  <p:stCondLst>
                                    <p:cond delay="0"/>
                                  </p:stCondLst>
                                  <p:childTnLst>
                                    <p:animEffect transition="out" filter="fade">
                                      <p:cBhvr>
                                        <p:cTn id="24" dur="2000"/>
                                        <p:tgtEl>
                                          <p:spTgt spid="8"/>
                                        </p:tgtEl>
                                      </p:cBhvr>
                                    </p:animEffect>
                                    <p:anim calcmode="lin" valueType="num">
                                      <p:cBhvr>
                                        <p:cTn id="25" dur="2000"/>
                                        <p:tgtEl>
                                          <p:spTgt spid="8"/>
                                        </p:tgtEl>
                                        <p:attrNameLst>
                                          <p:attrName>ppt_x</p:attrName>
                                        </p:attrNameLst>
                                      </p:cBhvr>
                                      <p:tavLst>
                                        <p:tav tm="0">
                                          <p:val>
                                            <p:strVal val="ppt_x"/>
                                          </p:val>
                                        </p:tav>
                                        <p:tav tm="100000">
                                          <p:val>
                                            <p:strVal val="ppt_x"/>
                                          </p:val>
                                        </p:tav>
                                      </p:tavLst>
                                    </p:anim>
                                    <p:anim calcmode="lin" valueType="num">
                                      <p:cBhvr>
                                        <p:cTn id="26" dur="2000"/>
                                        <p:tgtEl>
                                          <p:spTgt spid="8"/>
                                        </p:tgtEl>
                                        <p:attrNameLst>
                                          <p:attrName>ppt_y</p:attrName>
                                        </p:attrNameLst>
                                      </p:cBhvr>
                                      <p:tavLst>
                                        <p:tav tm="0">
                                          <p:val>
                                            <p:strVal val="ppt_y"/>
                                          </p:val>
                                        </p:tav>
                                        <p:tav tm="100000">
                                          <p:val>
                                            <p:strVal val="ppt_y+.1"/>
                                          </p:val>
                                        </p:tav>
                                      </p:tavLst>
                                    </p:anim>
                                    <p:set>
                                      <p:cBhvr>
                                        <p:cTn id="27" dur="1" fill="hold">
                                          <p:stCondLst>
                                            <p:cond delay="1999"/>
                                          </p:stCondLst>
                                        </p:cTn>
                                        <p:tgtEl>
                                          <p:spTgt spid="8"/>
                                        </p:tgtEl>
                                        <p:attrNameLst>
                                          <p:attrName>style.visibility</p:attrName>
                                        </p:attrNameLst>
                                      </p:cBhvr>
                                      <p:to>
                                        <p:strVal val="hidden"/>
                                      </p:to>
                                    </p:set>
                                  </p:childTnLst>
                                </p:cTn>
                              </p:par>
                            </p:childTnLst>
                          </p:cTn>
                        </p:par>
                        <p:par>
                          <p:cTn id="28" fill="hold">
                            <p:stCondLst>
                              <p:cond delay="12500"/>
                            </p:stCondLst>
                            <p:childTnLst>
                              <p:par>
                                <p:cTn id="29" presetID="37" presetClass="exit" presetSubtype="0" fill="hold" grpId="2" nodeType="afterEffect">
                                  <p:stCondLst>
                                    <p:cond delay="0"/>
                                  </p:stCondLst>
                                  <p:childTnLst>
                                    <p:animEffect transition="out" filter="fade">
                                      <p:cBhvr>
                                        <p:cTn id="30" dur="2000"/>
                                        <p:tgtEl>
                                          <p:spTgt spid="21"/>
                                        </p:tgtEl>
                                      </p:cBhvr>
                                    </p:animEffect>
                                    <p:anim calcmode="lin" valueType="num">
                                      <p:cBhvr>
                                        <p:cTn id="31" dur="2000"/>
                                        <p:tgtEl>
                                          <p:spTgt spid="21"/>
                                        </p:tgtEl>
                                        <p:attrNameLst>
                                          <p:attrName>ppt_x</p:attrName>
                                        </p:attrNameLst>
                                      </p:cBhvr>
                                      <p:tavLst>
                                        <p:tav tm="0">
                                          <p:val>
                                            <p:strVal val="ppt_x"/>
                                          </p:val>
                                        </p:tav>
                                        <p:tav tm="100000">
                                          <p:val>
                                            <p:strVal val="ppt_x"/>
                                          </p:val>
                                        </p:tav>
                                      </p:tavLst>
                                    </p:anim>
                                    <p:anim calcmode="lin" valueType="num">
                                      <p:cBhvr>
                                        <p:cTn id="32" dur="200" decel="100000"/>
                                        <p:tgtEl>
                                          <p:spTgt spid="21"/>
                                        </p:tgtEl>
                                        <p:attrNameLst>
                                          <p:attrName>ppt_y</p:attrName>
                                        </p:attrNameLst>
                                      </p:cBhvr>
                                      <p:tavLst>
                                        <p:tav tm="0">
                                          <p:val>
                                            <p:strVal val="ppt_y"/>
                                          </p:val>
                                        </p:tav>
                                        <p:tav tm="100000">
                                          <p:val>
                                            <p:strVal val="ppt_y-.03"/>
                                          </p:val>
                                        </p:tav>
                                      </p:tavLst>
                                    </p:anim>
                                    <p:anim calcmode="lin" valueType="num">
                                      <p:cBhvr>
                                        <p:cTn id="33" dur="1800" accel="100000">
                                          <p:stCondLst>
                                            <p:cond delay="200"/>
                                          </p:stCondLst>
                                        </p:cTn>
                                        <p:tgtEl>
                                          <p:spTgt spid="21"/>
                                        </p:tgtEl>
                                        <p:attrNameLst>
                                          <p:attrName>ppt_y</p:attrName>
                                        </p:attrNameLst>
                                      </p:cBhvr>
                                      <p:tavLst>
                                        <p:tav tm="0">
                                          <p:val>
                                            <p:strVal val="ppt_y"/>
                                          </p:val>
                                        </p:tav>
                                        <p:tav tm="100000">
                                          <p:val>
                                            <p:strVal val="ppt_y+1"/>
                                          </p:val>
                                        </p:tav>
                                      </p:tavLst>
                                    </p:anim>
                                    <p:set>
                                      <p:cBhvr>
                                        <p:cTn id="34" dur="1" fill="hold">
                                          <p:stCondLst>
                                            <p:cond delay="19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1"/>
      <p:bldP spid="21" grpId="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Corporate Sponsors and Volunteers</a:t>
            </a:r>
            <a:endParaRPr lang="en-US" sz="4000" cap="none" dirty="0"/>
          </a:p>
        </p:txBody>
      </p:sp>
      <p:pic>
        <p:nvPicPr>
          <p:cNvPr id="7" name="Content Placeholder 3" descr="circle_3inch_300dpi-1.jpg"/>
          <p:cNvPicPr>
            <a:picLocks noChangeAspect="1"/>
          </p:cNvPicPr>
          <p:nvPr>
            <p:custDataLst>
              <p:tags r:id="rId2"/>
            </p:custDataLst>
          </p:nvPr>
        </p:nvPicPr>
        <p:blipFill>
          <a:blip r:embed="rId8"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Picture 12" descr="children.jpg"/>
          <p:cNvPicPr>
            <a:picLocks noChangeAspect="1"/>
          </p:cNvPicPr>
          <p:nvPr>
            <p:custDataLst>
              <p:tags r:id="rId3"/>
            </p:custDataLst>
          </p:nvPr>
        </p:nvPicPr>
        <p:blipFill>
          <a:blip r:embed="rId9" cstate="print"/>
          <a:srcRect l="9296" r="14548"/>
          <a:stretch>
            <a:fillRect/>
          </a:stretch>
        </p:blipFill>
        <p:spPr>
          <a:xfrm>
            <a:off x="5960893" y="1819275"/>
            <a:ext cx="2878307" cy="2834640"/>
          </a:xfrm>
          <a:prstGeom prst="rect">
            <a:avLst/>
          </a:prstGeom>
          <a:ln w="76200">
            <a:gradFill>
              <a:gsLst>
                <a:gs pos="0">
                  <a:schemeClr val="bg2"/>
                </a:gs>
                <a:gs pos="50000">
                  <a:schemeClr val="accent1"/>
                </a:gs>
                <a:gs pos="100000">
                  <a:schemeClr val="accent2"/>
                </a:gs>
              </a:gsLst>
              <a:lin ang="5400000" scaled="0"/>
            </a:gradFill>
          </a:ln>
          <a:effectLst>
            <a:outerShdw blurRad="292100" dist="139700" dir="2700000" algn="tl" rotWithShape="0">
              <a:srgbClr val="333333">
                <a:alpha val="65000"/>
              </a:srgbClr>
            </a:outerShdw>
          </a:effectLst>
        </p:spPr>
      </p:pic>
      <p:pic>
        <p:nvPicPr>
          <p:cNvPr id="11" name="Picture 10" descr="Collage of Night Night Package Recipients (Pink Horitzontal).JPG"/>
          <p:cNvPicPr>
            <a:picLocks noChangeAspect="1"/>
          </p:cNvPicPr>
          <p:nvPr>
            <p:custDataLst>
              <p:tags r:id="rId4"/>
            </p:custDataLst>
          </p:nvPr>
        </p:nvPicPr>
        <p:blipFill>
          <a:blip r:embed="rId10" cstate="print"/>
          <a:stretch>
            <a:fillRect/>
          </a:stretch>
        </p:blipFill>
        <p:spPr>
          <a:xfrm>
            <a:off x="2581275" y="1752600"/>
            <a:ext cx="3259826" cy="2560320"/>
          </a:xfrm>
          <a:prstGeom prst="rect">
            <a:avLst/>
          </a:prstGeom>
          <a:ln w="76200">
            <a:noFill/>
          </a:ln>
          <a:effectLst>
            <a:reflection blurRad="6350" stA="52000" endA="300" endPos="35000" dir="5400000" sy="-100000" algn="bl" rotWithShape="0"/>
          </a:effectLst>
        </p:spPr>
      </p:pic>
      <p:pic>
        <p:nvPicPr>
          <p:cNvPr id="12" name="Picture 11" descr="Picture1.jpg"/>
          <p:cNvPicPr>
            <a:picLocks noChangeAspect="1"/>
          </p:cNvPicPr>
          <p:nvPr>
            <p:custDataLst>
              <p:tags r:id="rId5"/>
            </p:custDataLst>
          </p:nvPr>
        </p:nvPicPr>
        <p:blipFill>
          <a:blip r:embed="rId11" cstate="print"/>
          <a:stretch>
            <a:fillRect/>
          </a:stretch>
        </p:blipFill>
        <p:spPr>
          <a:xfrm>
            <a:off x="243840" y="1828800"/>
            <a:ext cx="2194560" cy="3291840"/>
          </a:xfrm>
          <a:prstGeom prst="rect">
            <a:avLst/>
          </a:prstGeom>
          <a:ln w="76200">
            <a:gradFill flip="none" rotWithShape="1">
              <a:gsLst>
                <a:gs pos="0">
                  <a:schemeClr val="tx2"/>
                </a:gs>
                <a:gs pos="50000">
                  <a:schemeClr val="accent1"/>
                </a:gs>
                <a:gs pos="100000">
                  <a:schemeClr val="accent2"/>
                </a:gs>
              </a:gsLst>
              <a:lin ang="13500000" scaled="1"/>
              <a:tileRect/>
            </a:gradFill>
          </a:ln>
          <a:effectLst>
            <a:outerShdw blurRad="292100" dist="139700" dir="2700000" algn="tl" rotWithShape="0">
              <a:srgbClr val="333333">
                <a:alpha val="65000"/>
              </a:srgbClr>
            </a:outerShdw>
          </a:effectLst>
        </p:spPr>
      </p:pic>
      <p:sp>
        <p:nvSpPr>
          <p:cNvPr id="21" name="TextBox 20"/>
          <p:cNvSpPr txBox="1"/>
          <p:nvPr>
            <p:custDataLst>
              <p:tags r:id="rId6"/>
            </p:custDataLst>
          </p:nvPr>
        </p:nvSpPr>
        <p:spPr>
          <a:xfrm>
            <a:off x="3429000" y="4419600"/>
            <a:ext cx="2286000" cy="1815882"/>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Volunteers  deliver the Night Night Packages.  </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000"/>
                                        <p:tgtEl>
                                          <p:spTgt spid="21"/>
                                        </p:tgtEl>
                                      </p:cBhvr>
                                    </p:animEffect>
                                  </p:childTnLst>
                                </p:cTn>
                              </p:par>
                            </p:childTnLst>
                          </p:cTn>
                        </p:par>
                        <p:par>
                          <p:cTn id="24" fill="hold">
                            <p:stCondLst>
                              <p:cond delay="6000"/>
                            </p:stCondLst>
                            <p:childTnLst>
                              <p:par>
                                <p:cTn id="25" presetID="53" presetClass="exit" presetSubtype="0" fill="hold" nodeType="afterEffect">
                                  <p:stCondLst>
                                    <p:cond delay="1000"/>
                                  </p:stCondLst>
                                  <p:childTnLst>
                                    <p:anim calcmode="lin" valueType="num">
                                      <p:cBhvr>
                                        <p:cTn id="26" dur="2000"/>
                                        <p:tgtEl>
                                          <p:spTgt spid="12"/>
                                        </p:tgtEl>
                                        <p:attrNameLst>
                                          <p:attrName>ppt_w</p:attrName>
                                        </p:attrNameLst>
                                      </p:cBhvr>
                                      <p:tavLst>
                                        <p:tav tm="0">
                                          <p:val>
                                            <p:strVal val="ppt_w"/>
                                          </p:val>
                                        </p:tav>
                                        <p:tav tm="100000">
                                          <p:val>
                                            <p:fltVal val="0"/>
                                          </p:val>
                                        </p:tav>
                                      </p:tavLst>
                                    </p:anim>
                                    <p:anim calcmode="lin" valueType="num">
                                      <p:cBhvr>
                                        <p:cTn id="27" dur="2000"/>
                                        <p:tgtEl>
                                          <p:spTgt spid="12"/>
                                        </p:tgtEl>
                                        <p:attrNameLst>
                                          <p:attrName>ppt_h</p:attrName>
                                        </p:attrNameLst>
                                      </p:cBhvr>
                                      <p:tavLst>
                                        <p:tav tm="0">
                                          <p:val>
                                            <p:strVal val="ppt_h"/>
                                          </p:val>
                                        </p:tav>
                                        <p:tav tm="100000">
                                          <p:val>
                                            <p:fltVal val="0"/>
                                          </p:val>
                                        </p:tav>
                                      </p:tavLst>
                                    </p:anim>
                                    <p:animEffect transition="out" filter="fade">
                                      <p:cBhvr>
                                        <p:cTn id="28" dur="2000"/>
                                        <p:tgtEl>
                                          <p:spTgt spid="12"/>
                                        </p:tgtEl>
                                      </p:cBhvr>
                                    </p:animEffect>
                                    <p:set>
                                      <p:cBhvr>
                                        <p:cTn id="29" dur="1" fill="hold">
                                          <p:stCondLst>
                                            <p:cond delay="1999"/>
                                          </p:stCondLst>
                                        </p:cTn>
                                        <p:tgtEl>
                                          <p:spTgt spid="12"/>
                                        </p:tgtEl>
                                        <p:attrNameLst>
                                          <p:attrName>style.visibility</p:attrName>
                                        </p:attrNameLst>
                                      </p:cBhvr>
                                      <p:to>
                                        <p:strVal val="hidden"/>
                                      </p:to>
                                    </p:set>
                                  </p:childTnLst>
                                </p:cTn>
                              </p:par>
                              <p:par>
                                <p:cTn id="30" presetID="53" presetClass="exit" presetSubtype="0" fill="hold" nodeType="withEffect">
                                  <p:stCondLst>
                                    <p:cond delay="1000"/>
                                  </p:stCondLst>
                                  <p:childTnLst>
                                    <p:anim calcmode="lin" valueType="num">
                                      <p:cBhvr>
                                        <p:cTn id="31" dur="2000"/>
                                        <p:tgtEl>
                                          <p:spTgt spid="11"/>
                                        </p:tgtEl>
                                        <p:attrNameLst>
                                          <p:attrName>ppt_w</p:attrName>
                                        </p:attrNameLst>
                                      </p:cBhvr>
                                      <p:tavLst>
                                        <p:tav tm="0">
                                          <p:val>
                                            <p:strVal val="ppt_w"/>
                                          </p:val>
                                        </p:tav>
                                        <p:tav tm="100000">
                                          <p:val>
                                            <p:fltVal val="0"/>
                                          </p:val>
                                        </p:tav>
                                      </p:tavLst>
                                    </p:anim>
                                    <p:anim calcmode="lin" valueType="num">
                                      <p:cBhvr>
                                        <p:cTn id="32" dur="2000"/>
                                        <p:tgtEl>
                                          <p:spTgt spid="11"/>
                                        </p:tgtEl>
                                        <p:attrNameLst>
                                          <p:attrName>ppt_h</p:attrName>
                                        </p:attrNameLst>
                                      </p:cBhvr>
                                      <p:tavLst>
                                        <p:tav tm="0">
                                          <p:val>
                                            <p:strVal val="ppt_h"/>
                                          </p:val>
                                        </p:tav>
                                        <p:tav tm="100000">
                                          <p:val>
                                            <p:fltVal val="0"/>
                                          </p:val>
                                        </p:tav>
                                      </p:tavLst>
                                    </p:anim>
                                    <p:animEffect transition="out" filter="fade">
                                      <p:cBhvr>
                                        <p:cTn id="33" dur="2000"/>
                                        <p:tgtEl>
                                          <p:spTgt spid="11"/>
                                        </p:tgtEl>
                                      </p:cBhvr>
                                    </p:animEffect>
                                    <p:set>
                                      <p:cBhvr>
                                        <p:cTn id="34" dur="1" fill="hold">
                                          <p:stCondLst>
                                            <p:cond delay="1999"/>
                                          </p:stCondLst>
                                        </p:cTn>
                                        <p:tgtEl>
                                          <p:spTgt spid="11"/>
                                        </p:tgtEl>
                                        <p:attrNameLst>
                                          <p:attrName>style.visibility</p:attrName>
                                        </p:attrNameLst>
                                      </p:cBhvr>
                                      <p:to>
                                        <p:strVal val="hidden"/>
                                      </p:to>
                                    </p:set>
                                  </p:childTnLst>
                                </p:cTn>
                              </p:par>
                              <p:par>
                                <p:cTn id="35" presetID="53" presetClass="exit" presetSubtype="0" fill="hold" nodeType="withEffect">
                                  <p:stCondLst>
                                    <p:cond delay="1000"/>
                                  </p:stCondLst>
                                  <p:childTnLst>
                                    <p:anim calcmode="lin" valueType="num">
                                      <p:cBhvr>
                                        <p:cTn id="36" dur="2000"/>
                                        <p:tgtEl>
                                          <p:spTgt spid="13"/>
                                        </p:tgtEl>
                                        <p:attrNameLst>
                                          <p:attrName>ppt_w</p:attrName>
                                        </p:attrNameLst>
                                      </p:cBhvr>
                                      <p:tavLst>
                                        <p:tav tm="0">
                                          <p:val>
                                            <p:strVal val="ppt_w"/>
                                          </p:val>
                                        </p:tav>
                                        <p:tav tm="100000">
                                          <p:val>
                                            <p:fltVal val="0"/>
                                          </p:val>
                                        </p:tav>
                                      </p:tavLst>
                                    </p:anim>
                                    <p:anim calcmode="lin" valueType="num">
                                      <p:cBhvr>
                                        <p:cTn id="37" dur="2000"/>
                                        <p:tgtEl>
                                          <p:spTgt spid="13"/>
                                        </p:tgtEl>
                                        <p:attrNameLst>
                                          <p:attrName>ppt_h</p:attrName>
                                        </p:attrNameLst>
                                      </p:cBhvr>
                                      <p:tavLst>
                                        <p:tav tm="0">
                                          <p:val>
                                            <p:strVal val="ppt_h"/>
                                          </p:val>
                                        </p:tav>
                                        <p:tav tm="100000">
                                          <p:val>
                                            <p:fltVal val="0"/>
                                          </p:val>
                                        </p:tav>
                                      </p:tavLst>
                                    </p:anim>
                                    <p:animEffect transition="out" filter="fade">
                                      <p:cBhvr>
                                        <p:cTn id="38" dur="2000"/>
                                        <p:tgtEl>
                                          <p:spTgt spid="13"/>
                                        </p:tgtEl>
                                      </p:cBhvr>
                                    </p:animEffect>
                                    <p:set>
                                      <p:cBhvr>
                                        <p:cTn id="39" dur="1" fill="hold">
                                          <p:stCondLst>
                                            <p:cond delay="1999"/>
                                          </p:stCondLst>
                                        </p:cTn>
                                        <p:tgtEl>
                                          <p:spTgt spid="13"/>
                                        </p:tgtEl>
                                        <p:attrNameLst>
                                          <p:attrName>style.visibility</p:attrName>
                                        </p:attrNameLst>
                                      </p:cBhvr>
                                      <p:to>
                                        <p:strVal val="hidden"/>
                                      </p:to>
                                    </p:set>
                                  </p:childTnLst>
                                </p:cTn>
                              </p:par>
                              <p:par>
                                <p:cTn id="40" presetID="53" presetClass="exit" presetSubtype="0" fill="hold" grpId="0" nodeType="withEffect">
                                  <p:stCondLst>
                                    <p:cond delay="1000"/>
                                  </p:stCondLst>
                                  <p:childTnLst>
                                    <p:anim calcmode="lin" valueType="num">
                                      <p:cBhvr>
                                        <p:cTn id="41" dur="2000"/>
                                        <p:tgtEl>
                                          <p:spTgt spid="10"/>
                                        </p:tgtEl>
                                        <p:attrNameLst>
                                          <p:attrName>ppt_w</p:attrName>
                                        </p:attrNameLst>
                                      </p:cBhvr>
                                      <p:tavLst>
                                        <p:tav tm="0">
                                          <p:val>
                                            <p:strVal val="ppt_w"/>
                                          </p:val>
                                        </p:tav>
                                        <p:tav tm="100000">
                                          <p:val>
                                            <p:fltVal val="0"/>
                                          </p:val>
                                        </p:tav>
                                      </p:tavLst>
                                    </p:anim>
                                    <p:anim calcmode="lin" valueType="num">
                                      <p:cBhvr>
                                        <p:cTn id="42" dur="2000"/>
                                        <p:tgtEl>
                                          <p:spTgt spid="10"/>
                                        </p:tgtEl>
                                        <p:attrNameLst>
                                          <p:attrName>ppt_h</p:attrName>
                                        </p:attrNameLst>
                                      </p:cBhvr>
                                      <p:tavLst>
                                        <p:tav tm="0">
                                          <p:val>
                                            <p:strVal val="ppt_h"/>
                                          </p:val>
                                        </p:tav>
                                        <p:tav tm="100000">
                                          <p:val>
                                            <p:fltVal val="0"/>
                                          </p:val>
                                        </p:tav>
                                      </p:tavLst>
                                    </p:anim>
                                    <p:animEffect transition="out" filter="fade">
                                      <p:cBhvr>
                                        <p:cTn id="43" dur="2000"/>
                                        <p:tgtEl>
                                          <p:spTgt spid="10"/>
                                        </p:tgtEl>
                                      </p:cBhvr>
                                    </p:animEffect>
                                    <p:set>
                                      <p:cBhvr>
                                        <p:cTn id="44" dur="1" fill="hold">
                                          <p:stCondLst>
                                            <p:cond delay="1999"/>
                                          </p:stCondLst>
                                        </p:cTn>
                                        <p:tgtEl>
                                          <p:spTgt spid="10"/>
                                        </p:tgtEl>
                                        <p:attrNameLst>
                                          <p:attrName>style.visibility</p:attrName>
                                        </p:attrNameLst>
                                      </p:cBhvr>
                                      <p:to>
                                        <p:strVal val="hidden"/>
                                      </p:to>
                                    </p:set>
                                  </p:childTnLst>
                                </p:cTn>
                              </p:par>
                              <p:par>
                                <p:cTn id="45" presetID="53" presetClass="exit" presetSubtype="0" fill="hold" grpId="1" nodeType="withEffect">
                                  <p:stCondLst>
                                    <p:cond delay="1000"/>
                                  </p:stCondLst>
                                  <p:childTnLst>
                                    <p:anim calcmode="lin" valueType="num">
                                      <p:cBhvr>
                                        <p:cTn id="46" dur="2000"/>
                                        <p:tgtEl>
                                          <p:spTgt spid="21"/>
                                        </p:tgtEl>
                                        <p:attrNameLst>
                                          <p:attrName>ppt_w</p:attrName>
                                        </p:attrNameLst>
                                      </p:cBhvr>
                                      <p:tavLst>
                                        <p:tav tm="0">
                                          <p:val>
                                            <p:strVal val="ppt_w"/>
                                          </p:val>
                                        </p:tav>
                                        <p:tav tm="100000">
                                          <p:val>
                                            <p:fltVal val="0"/>
                                          </p:val>
                                        </p:tav>
                                      </p:tavLst>
                                    </p:anim>
                                    <p:anim calcmode="lin" valueType="num">
                                      <p:cBhvr>
                                        <p:cTn id="47" dur="2000"/>
                                        <p:tgtEl>
                                          <p:spTgt spid="21"/>
                                        </p:tgtEl>
                                        <p:attrNameLst>
                                          <p:attrName>ppt_h</p:attrName>
                                        </p:attrNameLst>
                                      </p:cBhvr>
                                      <p:tavLst>
                                        <p:tav tm="0">
                                          <p:val>
                                            <p:strVal val="ppt_h"/>
                                          </p:val>
                                        </p:tav>
                                        <p:tav tm="100000">
                                          <p:val>
                                            <p:fltVal val="0"/>
                                          </p:val>
                                        </p:tav>
                                      </p:tavLst>
                                    </p:anim>
                                    <p:animEffect transition="out" filter="fade">
                                      <p:cBhvr>
                                        <p:cTn id="48" dur="2000"/>
                                        <p:tgtEl>
                                          <p:spTgt spid="21"/>
                                        </p:tgtEl>
                                      </p:cBhvr>
                                    </p:animEffect>
                                    <p:set>
                                      <p:cBhvr>
                                        <p:cTn id="49" dur="1" fill="hold">
                                          <p:stCondLst>
                                            <p:cond delay="19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21"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Project Night Night Accomplishments</a:t>
            </a:r>
            <a:endParaRPr lang="en-US" sz="4000" cap="none" dirty="0"/>
          </a:p>
        </p:txBody>
      </p:sp>
      <p:pic>
        <p:nvPicPr>
          <p:cNvPr id="7" name="Content Placeholder 3" descr="circle_3inch_300dpi-1.jpg"/>
          <p:cNvPicPr>
            <a:picLocks noChangeAspect="1"/>
          </p:cNvPicPr>
          <p:nvPr>
            <p:custDataLst>
              <p:tags r:id="rId2"/>
            </p:custDataLst>
          </p:nvPr>
        </p:nvPicPr>
        <p:blipFill>
          <a:blip r:embed="rId4"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Project Night Night Accomplishments</a:t>
            </a:r>
            <a:endParaRPr lang="en-US" sz="4000" cap="none" dirty="0"/>
          </a:p>
        </p:txBody>
      </p:sp>
      <p:pic>
        <p:nvPicPr>
          <p:cNvPr id="12" name="Content Placeholder 11" descr="Picture9.jpg"/>
          <p:cNvPicPr>
            <a:picLocks noGrp="1" noChangeAspect="1"/>
          </p:cNvPicPr>
          <p:nvPr>
            <p:ph sz="half" idx="1"/>
            <p:custDataLst>
              <p:tags r:id="rId2"/>
            </p:custDataLst>
          </p:nvPr>
        </p:nvPicPr>
        <p:blipFill>
          <a:blip r:embed="rId7" cstate="print"/>
          <a:srcRect t="20006"/>
          <a:stretch>
            <a:fillRect/>
          </a:stretch>
        </p:blipFill>
        <p:spPr>
          <a:xfrm>
            <a:off x="914400" y="2057400"/>
            <a:ext cx="5174873" cy="3108960"/>
          </a:xfrm>
          <a:prstGeom prst="rect">
            <a:avLst/>
          </a:prstGeom>
          <a:ln w="76200">
            <a:gradFill>
              <a:gsLst>
                <a:gs pos="0">
                  <a:schemeClr val="bg2"/>
                </a:gs>
                <a:gs pos="50000">
                  <a:schemeClr val="accent1"/>
                </a:gs>
                <a:gs pos="100000">
                  <a:schemeClr val="accent2"/>
                </a:gs>
              </a:gsLst>
              <a:lin ang="5400000" scaled="0"/>
            </a:gradFill>
          </a:ln>
          <a:effectLst>
            <a:outerShdw blurRad="292100" dist="139700" dir="2700000" algn="tl" rotWithShape="0">
              <a:srgbClr val="333333">
                <a:alpha val="65000"/>
              </a:srgbClr>
            </a:outerShdw>
          </a:effectLst>
        </p:spPr>
      </p:pic>
      <p:pic>
        <p:nvPicPr>
          <p:cNvPr id="7" name="Content Placeholder 3" descr="circle_3inch_300dpi-1.jpg"/>
          <p:cNvPicPr>
            <a:picLocks noChangeAspect="1"/>
          </p:cNvPicPr>
          <p:nvPr>
            <p:custDataLst>
              <p:tags r:id="rId3"/>
            </p:custDataLst>
          </p:nvPr>
        </p:nvPicPr>
        <p:blipFill>
          <a:blip r:embed="rId8"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1" name="TextBox 10"/>
          <p:cNvSpPr txBox="1"/>
          <p:nvPr>
            <p:custDataLst>
              <p:tags r:id="rId4"/>
            </p:custDataLst>
          </p:nvPr>
        </p:nvSpPr>
        <p:spPr>
          <a:xfrm>
            <a:off x="6705600" y="3657600"/>
            <a:ext cx="1219200" cy="923330"/>
          </a:xfrm>
          <a:prstGeom prst="rect">
            <a:avLst/>
          </a:prstGeom>
          <a:ln/>
          <a:effectLst>
            <a:outerShdw blurRad="50800" dist="38100" dir="5400000" algn="t" rotWithShape="0">
              <a:prstClr val="black">
                <a:alpha val="40000"/>
              </a:prstClr>
            </a:outerShdw>
            <a:softEdge rad="12700"/>
          </a:effectLst>
        </p:spPr>
        <p:style>
          <a:lnRef idx="3">
            <a:schemeClr val="lt1"/>
          </a:lnRef>
          <a:fillRef idx="1">
            <a:schemeClr val="accent5"/>
          </a:fillRef>
          <a:effectRef idx="1">
            <a:schemeClr val="accent5"/>
          </a:effectRef>
          <a:fontRef idx="minor">
            <a:schemeClr val="lt1"/>
          </a:fontRef>
        </p:style>
        <p:txBody>
          <a:bodyPr wrap="square" rtlCol="0">
            <a:spAutoFit/>
          </a:bodyPr>
          <a:lstStyle/>
          <a:p>
            <a:pPr algn="r"/>
            <a:r>
              <a:rPr lang="en-US" dirty="0" smtClean="0">
                <a:solidFill>
                  <a:schemeClr val="bg1"/>
                </a:solidFill>
              </a:rPr>
              <a:t>“Best Children’s Charity”</a:t>
            </a:r>
            <a:r>
              <a:rPr lang="en-US" dirty="0" smtClean="0">
                <a:solidFill>
                  <a:schemeClr val="accent5"/>
                </a:solidFill>
              </a:rPr>
              <a:t>”</a:t>
            </a:r>
            <a:endParaRPr lang="en-US" dirty="0">
              <a:solidFill>
                <a:schemeClr val="accent5"/>
              </a:solidFill>
            </a:endParaRPr>
          </a:p>
        </p:txBody>
      </p:sp>
      <p:pic>
        <p:nvPicPr>
          <p:cNvPr id="6" name="Content Placeholder 5" descr="BOB_logoWINNER_2.jpg"/>
          <p:cNvPicPr>
            <a:picLocks noGrp="1" noChangeAspect="1"/>
          </p:cNvPicPr>
          <p:nvPr>
            <p:ph sz="half" idx="2"/>
            <p:custDataLst>
              <p:tags r:id="rId5"/>
            </p:custDataLst>
          </p:nvPr>
        </p:nvPicPr>
        <p:blipFill>
          <a:blip r:embed="rId9" cstate="print">
            <a:clrChange>
              <a:clrFrom>
                <a:srgbClr val="FFFFFF"/>
              </a:clrFrom>
              <a:clrTo>
                <a:srgbClr val="FFFFFF">
                  <a:alpha val="0"/>
                </a:srgbClr>
              </a:clrTo>
            </a:clrChange>
          </a:blip>
          <a:stretch>
            <a:fillRect/>
          </a:stretch>
        </p:blipFill>
        <p:spPr>
          <a:xfrm>
            <a:off x="6705600" y="2362200"/>
            <a:ext cx="1184635" cy="914400"/>
          </a:xfrm>
          <a:solidFill>
            <a:schemeClr val="bg1"/>
          </a:solidFill>
          <a:ln>
            <a:no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anim calcmode="lin" valueType="num">
                                      <p:cBhvr>
                                        <p:cTn id="8" dur="2000" fill="hold"/>
                                        <p:tgtEl>
                                          <p:spTgt spid="12"/>
                                        </p:tgtEl>
                                        <p:attrNameLst>
                                          <p:attrName>ppt_x</p:attrName>
                                        </p:attrNameLst>
                                      </p:cBhvr>
                                      <p:tavLst>
                                        <p:tav tm="0">
                                          <p:val>
                                            <p:strVal val="#ppt_x"/>
                                          </p:val>
                                        </p:tav>
                                        <p:tav tm="100000">
                                          <p:val>
                                            <p:strVal val="#ppt_x"/>
                                          </p:val>
                                        </p:tav>
                                      </p:tavLst>
                                    </p:anim>
                                    <p:anim calcmode="lin" valueType="num">
                                      <p:cBhvr>
                                        <p:cTn id="9" dur="2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56" presetClass="entr" presetSubtype="0" fill="hold"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by="(-#ppt_w*2)" calcmode="lin" valueType="num">
                                      <p:cBhvr rctx="PPT">
                                        <p:cTn id="13" dur="1000" autoRev="1" fill="hold">
                                          <p:stCondLst>
                                            <p:cond delay="0"/>
                                          </p:stCondLst>
                                        </p:cTn>
                                        <p:tgtEl>
                                          <p:spTgt spid="6"/>
                                        </p:tgtEl>
                                        <p:attrNameLst>
                                          <p:attrName>ppt_w</p:attrName>
                                        </p:attrNameLst>
                                      </p:cBhvr>
                                    </p:anim>
                                    <p:anim by="(#ppt_w*0.50)" calcmode="lin" valueType="num">
                                      <p:cBhvr>
                                        <p:cTn id="14" dur="1000" decel="50000" autoRev="1" fill="hold">
                                          <p:stCondLst>
                                            <p:cond delay="0"/>
                                          </p:stCondLst>
                                        </p:cTn>
                                        <p:tgtEl>
                                          <p:spTgt spid="6"/>
                                        </p:tgtEl>
                                        <p:attrNameLst>
                                          <p:attrName>ppt_x</p:attrName>
                                        </p:attrNameLst>
                                      </p:cBhvr>
                                    </p:anim>
                                    <p:anim from="(-#ppt_h/2)" to="(#ppt_y)" calcmode="lin" valueType="num">
                                      <p:cBhvr>
                                        <p:cTn id="15" dur="2000" fill="hold">
                                          <p:stCondLst>
                                            <p:cond delay="0"/>
                                          </p:stCondLst>
                                        </p:cTn>
                                        <p:tgtEl>
                                          <p:spTgt spid="6"/>
                                        </p:tgtEl>
                                        <p:attrNameLst>
                                          <p:attrName>ppt_y</p:attrName>
                                        </p:attrNameLst>
                                      </p:cBhvr>
                                    </p:anim>
                                    <p:animRot by="21600000">
                                      <p:cBhvr>
                                        <p:cTn id="16" dur="2000" fill="hold">
                                          <p:stCondLst>
                                            <p:cond delay="0"/>
                                          </p:stCondLst>
                                        </p:cTn>
                                        <p:tgtEl>
                                          <p:spTgt spid="6"/>
                                        </p:tgtEl>
                                        <p:attrNameLst>
                                          <p:attrName>r</p:attrName>
                                        </p:attrNameLst>
                                      </p:cBhvr>
                                    </p:animRot>
                                  </p:childTnLst>
                                </p:cTn>
                              </p:par>
                            </p:childTnLst>
                          </p:cTn>
                        </p:par>
                        <p:par>
                          <p:cTn id="17" fill="hold">
                            <p:stCondLst>
                              <p:cond delay="4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000"/>
                                        <p:tgtEl>
                                          <p:spTgt spid="11"/>
                                        </p:tgtEl>
                                      </p:cBhvr>
                                    </p:animEffect>
                                  </p:childTnLst>
                                </p:cTn>
                              </p:par>
                            </p:childTnLst>
                          </p:cTn>
                        </p:par>
                        <p:par>
                          <p:cTn id="21" fill="hold">
                            <p:stCondLst>
                              <p:cond delay="6000"/>
                            </p:stCondLst>
                            <p:childTnLst>
                              <p:par>
                                <p:cTn id="22" presetID="37" presetClass="exit" presetSubtype="0" fill="hold" nodeType="afterEffect">
                                  <p:stCondLst>
                                    <p:cond delay="500"/>
                                  </p:stCondLst>
                                  <p:childTnLst>
                                    <p:animEffect transition="out" filter="fade">
                                      <p:cBhvr>
                                        <p:cTn id="23" dur="3000"/>
                                        <p:tgtEl>
                                          <p:spTgt spid="12"/>
                                        </p:tgtEl>
                                      </p:cBhvr>
                                    </p:animEffect>
                                    <p:anim calcmode="lin" valueType="num">
                                      <p:cBhvr>
                                        <p:cTn id="24" dur="3000"/>
                                        <p:tgtEl>
                                          <p:spTgt spid="12"/>
                                        </p:tgtEl>
                                        <p:attrNameLst>
                                          <p:attrName>ppt_x</p:attrName>
                                        </p:attrNameLst>
                                      </p:cBhvr>
                                      <p:tavLst>
                                        <p:tav tm="0">
                                          <p:val>
                                            <p:strVal val="ppt_x"/>
                                          </p:val>
                                        </p:tav>
                                        <p:tav tm="100000">
                                          <p:val>
                                            <p:strVal val="ppt_x"/>
                                          </p:val>
                                        </p:tav>
                                      </p:tavLst>
                                    </p:anim>
                                    <p:anim calcmode="lin" valueType="num">
                                      <p:cBhvr>
                                        <p:cTn id="25" dur="300" decel="100000"/>
                                        <p:tgtEl>
                                          <p:spTgt spid="12"/>
                                        </p:tgtEl>
                                        <p:attrNameLst>
                                          <p:attrName>ppt_y</p:attrName>
                                        </p:attrNameLst>
                                      </p:cBhvr>
                                      <p:tavLst>
                                        <p:tav tm="0">
                                          <p:val>
                                            <p:strVal val="ppt_y"/>
                                          </p:val>
                                        </p:tav>
                                        <p:tav tm="100000">
                                          <p:val>
                                            <p:strVal val="ppt_y-.03"/>
                                          </p:val>
                                        </p:tav>
                                      </p:tavLst>
                                    </p:anim>
                                    <p:anim calcmode="lin" valueType="num">
                                      <p:cBhvr>
                                        <p:cTn id="26" dur="2700" accel="100000">
                                          <p:stCondLst>
                                            <p:cond delay="300"/>
                                          </p:stCondLst>
                                        </p:cTn>
                                        <p:tgtEl>
                                          <p:spTgt spid="12"/>
                                        </p:tgtEl>
                                        <p:attrNameLst>
                                          <p:attrName>ppt_y</p:attrName>
                                        </p:attrNameLst>
                                      </p:cBhvr>
                                      <p:tavLst>
                                        <p:tav tm="0">
                                          <p:val>
                                            <p:strVal val="ppt_y"/>
                                          </p:val>
                                        </p:tav>
                                        <p:tav tm="100000">
                                          <p:val>
                                            <p:strVal val="ppt_y+1"/>
                                          </p:val>
                                        </p:tav>
                                      </p:tavLst>
                                    </p:anim>
                                    <p:set>
                                      <p:cBhvr>
                                        <p:cTn id="27" dur="1" fill="hold">
                                          <p:stCondLst>
                                            <p:cond delay="2999"/>
                                          </p:stCondLst>
                                        </p:cTn>
                                        <p:tgtEl>
                                          <p:spTgt spid="12"/>
                                        </p:tgtEl>
                                        <p:attrNameLst>
                                          <p:attrName>style.visibility</p:attrName>
                                        </p:attrNameLst>
                                      </p:cBhvr>
                                      <p:to>
                                        <p:strVal val="hidden"/>
                                      </p:to>
                                    </p:set>
                                  </p:childTnLst>
                                </p:cTn>
                              </p:par>
                              <p:par>
                                <p:cTn id="28" presetID="37" presetClass="exit" presetSubtype="0" fill="hold" nodeType="withEffect">
                                  <p:stCondLst>
                                    <p:cond delay="500"/>
                                  </p:stCondLst>
                                  <p:iterate type="lt">
                                    <p:tmPct val="0"/>
                                  </p:iterate>
                                  <p:childTnLst>
                                    <p:animEffect transition="out" filter="fade">
                                      <p:cBhvr>
                                        <p:cTn id="29" dur="3000"/>
                                        <p:tgtEl>
                                          <p:spTgt spid="6"/>
                                        </p:tgtEl>
                                      </p:cBhvr>
                                    </p:animEffect>
                                    <p:anim calcmode="lin" valueType="num">
                                      <p:cBhvr>
                                        <p:cTn id="30" dur="3000"/>
                                        <p:tgtEl>
                                          <p:spTgt spid="6"/>
                                        </p:tgtEl>
                                        <p:attrNameLst>
                                          <p:attrName>ppt_x</p:attrName>
                                        </p:attrNameLst>
                                      </p:cBhvr>
                                      <p:tavLst>
                                        <p:tav tm="0">
                                          <p:val>
                                            <p:strVal val="ppt_x"/>
                                          </p:val>
                                        </p:tav>
                                        <p:tav tm="100000">
                                          <p:val>
                                            <p:strVal val="ppt_x"/>
                                          </p:val>
                                        </p:tav>
                                      </p:tavLst>
                                    </p:anim>
                                    <p:anim calcmode="lin" valueType="num">
                                      <p:cBhvr>
                                        <p:cTn id="31" dur="300" decel="100000"/>
                                        <p:tgtEl>
                                          <p:spTgt spid="6"/>
                                        </p:tgtEl>
                                        <p:attrNameLst>
                                          <p:attrName>ppt_y</p:attrName>
                                        </p:attrNameLst>
                                      </p:cBhvr>
                                      <p:tavLst>
                                        <p:tav tm="0">
                                          <p:val>
                                            <p:strVal val="ppt_y"/>
                                          </p:val>
                                        </p:tav>
                                        <p:tav tm="100000">
                                          <p:val>
                                            <p:strVal val="ppt_y-.03"/>
                                          </p:val>
                                        </p:tav>
                                      </p:tavLst>
                                    </p:anim>
                                    <p:anim calcmode="lin" valueType="num">
                                      <p:cBhvr>
                                        <p:cTn id="32" dur="2700" accel="100000">
                                          <p:stCondLst>
                                            <p:cond delay="300"/>
                                          </p:stCondLst>
                                        </p:cTn>
                                        <p:tgtEl>
                                          <p:spTgt spid="6"/>
                                        </p:tgtEl>
                                        <p:attrNameLst>
                                          <p:attrName>ppt_y</p:attrName>
                                        </p:attrNameLst>
                                      </p:cBhvr>
                                      <p:tavLst>
                                        <p:tav tm="0">
                                          <p:val>
                                            <p:strVal val="ppt_y"/>
                                          </p:val>
                                        </p:tav>
                                        <p:tav tm="100000">
                                          <p:val>
                                            <p:strVal val="ppt_y+1"/>
                                          </p:val>
                                        </p:tav>
                                      </p:tavLst>
                                    </p:anim>
                                    <p:set>
                                      <p:cBhvr>
                                        <p:cTn id="33" dur="1" fill="hold">
                                          <p:stCondLst>
                                            <p:cond delay="2999"/>
                                          </p:stCondLst>
                                        </p:cTn>
                                        <p:tgtEl>
                                          <p:spTgt spid="6"/>
                                        </p:tgtEl>
                                        <p:attrNameLst>
                                          <p:attrName>style.visibility</p:attrName>
                                        </p:attrNameLst>
                                      </p:cBhvr>
                                      <p:to>
                                        <p:strVal val="hidden"/>
                                      </p:to>
                                    </p:set>
                                  </p:childTnLst>
                                </p:cTn>
                              </p:par>
                              <p:par>
                                <p:cTn id="34" presetID="37" presetClass="exit" presetSubtype="0" fill="hold" grpId="1" nodeType="withEffect">
                                  <p:stCondLst>
                                    <p:cond delay="500"/>
                                  </p:stCondLst>
                                  <p:childTnLst>
                                    <p:animEffect transition="out" filter="fade">
                                      <p:cBhvr>
                                        <p:cTn id="35" dur="3000"/>
                                        <p:tgtEl>
                                          <p:spTgt spid="11"/>
                                        </p:tgtEl>
                                      </p:cBhvr>
                                    </p:animEffect>
                                    <p:anim calcmode="lin" valueType="num">
                                      <p:cBhvr>
                                        <p:cTn id="36" dur="3000"/>
                                        <p:tgtEl>
                                          <p:spTgt spid="11"/>
                                        </p:tgtEl>
                                        <p:attrNameLst>
                                          <p:attrName>ppt_x</p:attrName>
                                        </p:attrNameLst>
                                      </p:cBhvr>
                                      <p:tavLst>
                                        <p:tav tm="0">
                                          <p:val>
                                            <p:strVal val="ppt_x"/>
                                          </p:val>
                                        </p:tav>
                                        <p:tav tm="100000">
                                          <p:val>
                                            <p:strVal val="ppt_x"/>
                                          </p:val>
                                        </p:tav>
                                      </p:tavLst>
                                    </p:anim>
                                    <p:anim calcmode="lin" valueType="num">
                                      <p:cBhvr>
                                        <p:cTn id="37" dur="300" decel="100000"/>
                                        <p:tgtEl>
                                          <p:spTgt spid="11"/>
                                        </p:tgtEl>
                                        <p:attrNameLst>
                                          <p:attrName>ppt_y</p:attrName>
                                        </p:attrNameLst>
                                      </p:cBhvr>
                                      <p:tavLst>
                                        <p:tav tm="0">
                                          <p:val>
                                            <p:strVal val="ppt_y"/>
                                          </p:val>
                                        </p:tav>
                                        <p:tav tm="100000">
                                          <p:val>
                                            <p:strVal val="ppt_y-.03"/>
                                          </p:val>
                                        </p:tav>
                                      </p:tavLst>
                                    </p:anim>
                                    <p:anim calcmode="lin" valueType="num">
                                      <p:cBhvr>
                                        <p:cTn id="38" dur="2700" accel="100000">
                                          <p:stCondLst>
                                            <p:cond delay="300"/>
                                          </p:stCondLst>
                                        </p:cTn>
                                        <p:tgtEl>
                                          <p:spTgt spid="11"/>
                                        </p:tgtEl>
                                        <p:attrNameLst>
                                          <p:attrName>ppt_y</p:attrName>
                                        </p:attrNameLst>
                                      </p:cBhvr>
                                      <p:tavLst>
                                        <p:tav tm="0">
                                          <p:val>
                                            <p:strVal val="ppt_y"/>
                                          </p:val>
                                        </p:tav>
                                        <p:tav tm="100000">
                                          <p:val>
                                            <p:strVal val="ppt_y+1"/>
                                          </p:val>
                                        </p:tav>
                                      </p:tavLst>
                                    </p:anim>
                                    <p:set>
                                      <p:cBhvr>
                                        <p:cTn id="39" dur="1" fill="hold">
                                          <p:stCondLst>
                                            <p:cond delay="2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Project Night Night Accomplishments</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762000" y="2667000"/>
            <a:ext cx="6705600" cy="156966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Leading provider of nighttime comforts for homeless children in the U.S.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xit" presetSubtype="0" fill="hold" grpId="1" nodeType="afterEffect">
                                  <p:stCondLst>
                                    <p:cond delay="2000"/>
                                  </p:stCondLst>
                                  <p:childTnLst>
                                    <p:animEffect transition="out" filter="fade">
                                      <p:cBhvr>
                                        <p:cTn id="10" dur="2000"/>
                                        <p:tgtEl>
                                          <p:spTgt spid="13"/>
                                        </p:tgtEl>
                                      </p:cBhvr>
                                    </p:animEffect>
                                    <p:set>
                                      <p:cBhvr>
                                        <p:cTn id="11"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Project Night Night Accomplishments</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762000" y="2667000"/>
            <a:ext cx="67056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Donates over 25,000 Night Night Packages per year</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xit" presetSubtype="0" fill="hold" grpId="1" nodeType="afterEffect">
                                  <p:stCondLst>
                                    <p:cond delay="2000"/>
                                  </p:stCondLst>
                                  <p:childTnLst>
                                    <p:animEffect transition="out" filter="fade">
                                      <p:cBhvr>
                                        <p:cTn id="10" dur="2000"/>
                                        <p:tgtEl>
                                          <p:spTgt spid="13"/>
                                        </p:tgtEl>
                                      </p:cBhvr>
                                    </p:animEffect>
                                    <p:set>
                                      <p:cBhvr>
                                        <p:cTn id="11"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Project Night Night Accomplishments</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762000" y="2667000"/>
            <a:ext cx="6705600" cy="156966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Redistributed over 40,000 books in communities to aid educational needs since 2005</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xit" presetSubtype="0" fill="hold" grpId="1" nodeType="afterEffect">
                                  <p:stCondLst>
                                    <p:cond delay="3000"/>
                                  </p:stCondLst>
                                  <p:childTnLst>
                                    <p:animEffect transition="out" filter="fade">
                                      <p:cBhvr>
                                        <p:cTn id="10" dur="2000"/>
                                        <p:tgtEl>
                                          <p:spTgt spid="13"/>
                                        </p:tgtEl>
                                      </p:cBhvr>
                                    </p:animEffect>
                                    <p:set>
                                      <p:cBhvr>
                                        <p:cTn id="11"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Project Night Night Accomplishments</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762000" y="2667000"/>
            <a:ext cx="67056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Environmental repurposing of gently used, “like-new”, books and stuffed animals to over 25,000 children in Night Night packages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xit" presetSubtype="0" fill="hold" grpId="1" nodeType="afterEffect">
                                  <p:stCondLst>
                                    <p:cond delay="4000"/>
                                  </p:stCondLst>
                                  <p:childTnLst>
                                    <p:animEffect transition="out" filter="fade">
                                      <p:cBhvr>
                                        <p:cTn id="10" dur="2000"/>
                                        <p:tgtEl>
                                          <p:spTgt spid="13"/>
                                        </p:tgtEl>
                                      </p:cBhvr>
                                    </p:animEffect>
                                    <p:set>
                                      <p:cBhvr>
                                        <p:cTn id="11"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Project Night Night Accomplishments</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762000" y="2667000"/>
            <a:ext cx="6705600" cy="156966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Assists thousands of volunteers connect and impact their communities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xit" presetSubtype="0" fill="hold" grpId="1" nodeType="afterEffect">
                                  <p:stCondLst>
                                    <p:cond delay="1500"/>
                                  </p:stCondLst>
                                  <p:childTnLst>
                                    <p:animEffect transition="out" filter="fade">
                                      <p:cBhvr>
                                        <p:cTn id="10" dur="2000"/>
                                        <p:tgtEl>
                                          <p:spTgt spid="13"/>
                                        </p:tgtEl>
                                      </p:cBhvr>
                                    </p:animEffect>
                                    <p:set>
                                      <p:cBhvr>
                                        <p:cTn id="11"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Project Night Night Accomplishments</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TextBox 12"/>
          <p:cNvSpPr txBox="1"/>
          <p:nvPr>
            <p:custDataLst>
              <p:tags r:id="rId3"/>
            </p:custDataLst>
          </p:nvPr>
        </p:nvSpPr>
        <p:spPr>
          <a:xfrm>
            <a:off x="762000" y="2667000"/>
            <a:ext cx="67056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Nationally recognized in magazines : </a:t>
            </a:r>
            <a:r>
              <a:rPr lang="en-US"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Parents, Glamour, Redbook, Shape, Cookie;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and by </a:t>
            </a:r>
            <a:r>
              <a:rPr lang="en-US" sz="32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Insider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TV show.</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xit" presetSubtype="0" fill="hold" grpId="1" nodeType="afterEffect">
                                  <p:stCondLst>
                                    <p:cond delay="4000"/>
                                  </p:stCondLst>
                                  <p:childTnLst>
                                    <p:animEffect transition="out" filter="fade">
                                      <p:cBhvr>
                                        <p:cTn id="10" dur="2000"/>
                                        <p:tgtEl>
                                          <p:spTgt spid="13"/>
                                        </p:tgtEl>
                                      </p:cBhvr>
                                    </p:animEffect>
                                    <p:set>
                                      <p:cBhvr>
                                        <p:cTn id="11" dur="1" fill="hold">
                                          <p:stCondLst>
                                            <p:cond delay="1999"/>
                                          </p:stCondLst>
                                        </p:cTn>
                                        <p:tgtEl>
                                          <p:spTgt spid="13"/>
                                        </p:tgtEl>
                                        <p:attrNameLst>
                                          <p:attrName>style.visibility</p:attrName>
                                        </p:attrNameLst>
                                      </p:cBhvr>
                                      <p:to>
                                        <p:strVal val="hidden"/>
                                      </p:to>
                                    </p:set>
                                  </p:childTnLst>
                                </p:cTn>
                              </p:par>
                              <p:par>
                                <p:cTn id="12" presetID="10" presetClass="exit" presetSubtype="0" fill="hold" grpId="0" nodeType="withEffect">
                                  <p:stCondLst>
                                    <p:cond delay="4000"/>
                                  </p:stCondLst>
                                  <p:childTnLst>
                                    <p:animEffect transition="out" filter="fade">
                                      <p:cBhvr>
                                        <p:cTn id="13" dur="2000"/>
                                        <p:tgtEl>
                                          <p:spTgt spid="10"/>
                                        </p:tgtEl>
                                      </p:cBhvr>
                                    </p:animEffect>
                                    <p:set>
                                      <p:cBhvr>
                                        <p:cTn id="14"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3"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 note from Kendra Robins, Founder</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457200" y="2057400"/>
            <a:ext cx="8458200" cy="304698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We are delighted that your organization has come on board to help us provide our Night Night Packages to even more children this year, and pleased that you want to learn more about Project Night </a:t>
            </a: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Night</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1"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par>
                          <p:cTn id="12" fill="hold">
                            <p:stCondLst>
                              <p:cond delay="4000"/>
                            </p:stCondLst>
                            <p:childTnLst>
                              <p:par>
                                <p:cTn id="13" presetID="10" presetClass="exit" presetSubtype="0" fill="hold" grpId="0" nodeType="afterEffect">
                                  <p:stCondLst>
                                    <p:cond delay="4500"/>
                                  </p:stCondLst>
                                  <p:childTnLst>
                                    <p:animEffect transition="out" filter="fade">
                                      <p:cBhvr>
                                        <p:cTn id="14" dur="2000"/>
                                        <p:tgtEl>
                                          <p:spTgt spid="8"/>
                                        </p:tgtEl>
                                      </p:cBhvr>
                                    </p:animEffect>
                                    <p:set>
                                      <p:cBhvr>
                                        <p:cTn id="15"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8"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 note from Kendra Robins, Founder</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457200" y="2057400"/>
            <a:ext cx="84582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Here are some additional facts that you should know:</a:t>
            </a: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 note from Kendra Robins, Founder</a:t>
            </a:r>
            <a:endParaRPr lang="en-US" sz="4000" cap="none" dirty="0"/>
          </a:p>
        </p:txBody>
      </p:sp>
      <p:pic>
        <p:nvPicPr>
          <p:cNvPr id="7" name="Content Placeholder 3" descr="circle_3inch_300dpi-1.jpg"/>
          <p:cNvPicPr>
            <a:picLocks noChangeAspect="1"/>
          </p:cNvPicPr>
          <p:nvPr>
            <p:custDataLst>
              <p:tags r:id="rId2"/>
            </p:custDataLst>
          </p:nvPr>
        </p:nvPicPr>
        <p:blipFill>
          <a:blip r:embed="rId6"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457200" y="2057400"/>
            <a:ext cx="84582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Here are some additional facts that you should know:</a:t>
            </a:r>
          </a:p>
        </p:txBody>
      </p:sp>
      <p:sp>
        <p:nvSpPr>
          <p:cNvPr id="5" name="TextBox 4"/>
          <p:cNvSpPr txBox="1"/>
          <p:nvPr>
            <p:custDataLst>
              <p:tags r:id="rId4"/>
            </p:custDataLst>
          </p:nvPr>
        </p:nvSpPr>
        <p:spPr>
          <a:xfrm>
            <a:off x="457200" y="3429000"/>
            <a:ext cx="8458200" cy="156966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1">
              <a:buFont typeface="Arial" pitchFamily="34" charset="0"/>
              <a:buChar char="•"/>
            </a:pP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 2007, the homeless families in the US reached nearly 300,000; the highest number since the Great Depression.  </a:t>
            </a: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xit" presetSubtype="0" fill="hold" grpId="0" nodeType="afterEffect">
                                  <p:stCondLst>
                                    <p:cond delay="4000"/>
                                  </p:stCondLst>
                                  <p:childTnLst>
                                    <p:animEffect transition="out" filter="fade">
                                      <p:cBhvr>
                                        <p:cTn id="10" dur="2000"/>
                                        <p:tgtEl>
                                          <p:spTgt spid="5"/>
                                        </p:tgtEl>
                                      </p:cBhvr>
                                    </p:animEffect>
                                    <p:set>
                                      <p:cBhvr>
                                        <p:cTn id="11"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 note from Kendra Robins, Founder</a:t>
            </a:r>
            <a:endParaRPr lang="en-US" sz="4000" cap="none" dirty="0"/>
          </a:p>
        </p:txBody>
      </p:sp>
      <p:pic>
        <p:nvPicPr>
          <p:cNvPr id="7" name="Content Placeholder 3" descr="circle_3inch_300dpi-1.jpg"/>
          <p:cNvPicPr>
            <a:picLocks noChangeAspect="1"/>
          </p:cNvPicPr>
          <p:nvPr>
            <p:custDataLst>
              <p:tags r:id="rId2"/>
            </p:custDataLst>
          </p:nvPr>
        </p:nvPicPr>
        <p:blipFill>
          <a:blip r:embed="rId6"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457200" y="2057400"/>
            <a:ext cx="84582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Here are some additional facts that you should know:</a:t>
            </a:r>
          </a:p>
        </p:txBody>
      </p:sp>
      <p:sp>
        <p:nvSpPr>
          <p:cNvPr id="5" name="TextBox 4"/>
          <p:cNvSpPr txBox="1"/>
          <p:nvPr>
            <p:custDataLst>
              <p:tags r:id="rId4"/>
            </p:custDataLst>
          </p:nvPr>
        </p:nvSpPr>
        <p:spPr>
          <a:xfrm>
            <a:off x="457200" y="3429000"/>
            <a:ext cx="84582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1">
              <a:buFont typeface="Arial" pitchFamily="34" charset="0"/>
              <a:buChar char="•"/>
            </a:pP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environmental stresses of homelessness  also leads to anxiety, depression, poor sleep habits and behavioral issues.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xit" presetSubtype="0" fill="hold" grpId="0" nodeType="afterEffect">
                                  <p:stCondLst>
                                    <p:cond delay="4000"/>
                                  </p:stCondLst>
                                  <p:childTnLst>
                                    <p:animEffect transition="out" filter="fade">
                                      <p:cBhvr>
                                        <p:cTn id="10" dur="2000"/>
                                        <p:tgtEl>
                                          <p:spTgt spid="5"/>
                                        </p:tgtEl>
                                      </p:cBhvr>
                                    </p:animEffect>
                                    <p:set>
                                      <p:cBhvr>
                                        <p:cTn id="11"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 note from Kendra Robins, Founder</a:t>
            </a:r>
            <a:endParaRPr lang="en-US" sz="4000" cap="none" dirty="0"/>
          </a:p>
        </p:txBody>
      </p:sp>
      <p:pic>
        <p:nvPicPr>
          <p:cNvPr id="7" name="Content Placeholder 3" descr="circle_3inch_300dpi-1.jpg"/>
          <p:cNvPicPr>
            <a:picLocks noChangeAspect="1"/>
          </p:cNvPicPr>
          <p:nvPr>
            <p:custDataLst>
              <p:tags r:id="rId2"/>
            </p:custDataLst>
          </p:nvPr>
        </p:nvPicPr>
        <p:blipFill>
          <a:blip r:embed="rId6"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457200" y="2057400"/>
            <a:ext cx="84582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Here are some additional facts that you should know:</a:t>
            </a:r>
          </a:p>
        </p:txBody>
      </p:sp>
      <p:sp>
        <p:nvSpPr>
          <p:cNvPr id="5" name="TextBox 4"/>
          <p:cNvSpPr txBox="1"/>
          <p:nvPr>
            <p:custDataLst>
              <p:tags r:id="rId4"/>
            </p:custDataLst>
          </p:nvPr>
        </p:nvSpPr>
        <p:spPr>
          <a:xfrm>
            <a:off x="457200" y="3429000"/>
            <a:ext cx="8458200" cy="255454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1">
              <a:buFont typeface="Arial" pitchFamily="34" charset="0"/>
              <a:buChar char="•"/>
            </a:pP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Children who are homeless often have lower academic achievement, exacerbated by frequent moves, lack of privacy and psychological distress, than do children with homes.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xit" presetSubtype="0" fill="hold" grpId="0" nodeType="afterEffect">
                                  <p:stCondLst>
                                    <p:cond delay="5000"/>
                                  </p:stCondLst>
                                  <p:childTnLst>
                                    <p:animEffect transition="out" filter="fade">
                                      <p:cBhvr>
                                        <p:cTn id="10" dur="2000"/>
                                        <p:tgtEl>
                                          <p:spTgt spid="5"/>
                                        </p:tgtEl>
                                      </p:cBhvr>
                                    </p:animEffect>
                                    <p:set>
                                      <p:cBhvr>
                                        <p:cTn id="11"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 note from Kendra Robins, Founder</a:t>
            </a:r>
            <a:endParaRPr lang="en-US" sz="4000" cap="none" dirty="0"/>
          </a:p>
        </p:txBody>
      </p:sp>
      <p:pic>
        <p:nvPicPr>
          <p:cNvPr id="7" name="Content Placeholder 3" descr="circle_3inch_300dpi-1.jpg"/>
          <p:cNvPicPr>
            <a:picLocks noChangeAspect="1"/>
          </p:cNvPicPr>
          <p:nvPr>
            <p:custDataLst>
              <p:tags r:id="rId2"/>
            </p:custDataLst>
          </p:nvPr>
        </p:nvPicPr>
        <p:blipFill>
          <a:blip r:embed="rId6"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457200" y="2057400"/>
            <a:ext cx="84582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Here are some additional facts that you should know:</a:t>
            </a:r>
          </a:p>
        </p:txBody>
      </p:sp>
      <p:sp>
        <p:nvSpPr>
          <p:cNvPr id="5" name="TextBox 4"/>
          <p:cNvSpPr txBox="1"/>
          <p:nvPr>
            <p:custDataLst>
              <p:tags r:id="rId4"/>
            </p:custDataLst>
          </p:nvPr>
        </p:nvSpPr>
        <p:spPr>
          <a:xfrm>
            <a:off x="457200" y="3429000"/>
            <a:ext cx="84582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1">
              <a:buFont typeface="Arial" pitchFamily="34" charset="0"/>
              <a:buChar char="•"/>
            </a:pP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Many homeless children report that they had difficulty finding a quiet place to study or do homework while in the shelter.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xit" presetSubtype="0" fill="hold" grpId="0" nodeType="afterEffect">
                                  <p:stCondLst>
                                    <p:cond delay="4000"/>
                                  </p:stCondLst>
                                  <p:childTnLst>
                                    <p:animEffect transition="out" filter="fade">
                                      <p:cBhvr>
                                        <p:cTn id="10" dur="2000"/>
                                        <p:tgtEl>
                                          <p:spTgt spid="5"/>
                                        </p:tgtEl>
                                      </p:cBhvr>
                                    </p:animEffect>
                                    <p:set>
                                      <p:cBhvr>
                                        <p:cTn id="11" dur="1" fill="hold">
                                          <p:stCondLst>
                                            <p:cond delay="1999"/>
                                          </p:stCondLst>
                                        </p:cTn>
                                        <p:tgtEl>
                                          <p:spTgt spid="5"/>
                                        </p:tgtEl>
                                        <p:attrNameLst>
                                          <p:attrName>style.visibility</p:attrName>
                                        </p:attrNameLst>
                                      </p:cBhvr>
                                      <p:to>
                                        <p:strVal val="hidden"/>
                                      </p:to>
                                    </p:set>
                                  </p:childTnLst>
                                </p:cTn>
                              </p:par>
                              <p:par>
                                <p:cTn id="12" presetID="10" presetClass="exit" presetSubtype="0" fill="hold" grpId="0" nodeType="withEffect">
                                  <p:stCondLst>
                                    <p:cond delay="4000"/>
                                  </p:stCondLst>
                                  <p:childTnLst>
                                    <p:animEffect transition="out" filter="fade">
                                      <p:cBhvr>
                                        <p:cTn id="13" dur="2000"/>
                                        <p:tgtEl>
                                          <p:spTgt spid="8"/>
                                        </p:tgtEl>
                                      </p:cBhvr>
                                    </p:animEffect>
                                    <p:set>
                                      <p:cBhvr>
                                        <p:cTn id="14"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5"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pPr algn="l"/>
            <a:r>
              <a:rPr lang="en-US" sz="4000" dirty="0" smtClean="0"/>
              <a:t>A note from Kendra Robins, Founder</a:t>
            </a:r>
            <a:endParaRPr lang="en-US" sz="4000" cap="none" dirty="0"/>
          </a:p>
        </p:txBody>
      </p:sp>
      <p:pic>
        <p:nvPicPr>
          <p:cNvPr id="7" name="Content Placeholder 3" descr="circle_3inch_300dpi-1.jpg"/>
          <p:cNvPicPr>
            <a:picLocks noChangeAspect="1"/>
          </p:cNvPicPr>
          <p:nvPr>
            <p:custDataLst>
              <p:tags r:id="rId2"/>
            </p:custDataLst>
          </p:nvPr>
        </p:nvPicPr>
        <p:blipFill>
          <a:blip r:embed="rId5" cstate="print"/>
          <a:stretch>
            <a:fillRect/>
          </a:stretch>
        </p:blipFill>
        <p:spPr>
          <a:xfrm>
            <a:off x="7391400" y="5257800"/>
            <a:ext cx="1234440" cy="109728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Box 7"/>
          <p:cNvSpPr txBox="1"/>
          <p:nvPr>
            <p:custDataLst>
              <p:tags r:id="rId3"/>
            </p:custDataLst>
          </p:nvPr>
        </p:nvSpPr>
        <p:spPr>
          <a:xfrm>
            <a:off x="457200" y="1600201"/>
            <a:ext cx="84582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We want to recognize businesses, like yours, that have displayed a deep sense of commitment to the children of the homeless community through their charitable giving and sponsorship of Project Night </a:t>
            </a: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Night</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Together we are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oopee" pitchFamily="2" charset="0"/>
              </a:rPr>
              <a:t> </a:t>
            </a:r>
            <a:r>
              <a:rPr lang="en-US" sz="3200" b="1" dirty="0" smtClean="0">
                <a:ln w="11430">
                  <a:noFill/>
                </a:ln>
                <a:gradFill flip="none" rotWithShape="1">
                  <a:gsLst>
                    <a:gs pos="0">
                      <a:schemeClr val="bg2"/>
                    </a:gs>
                    <a:gs pos="75000">
                      <a:schemeClr val="accent1"/>
                    </a:gs>
                    <a:gs pos="100000">
                      <a:schemeClr val="accent2"/>
                    </a:gs>
                  </a:gsLst>
                  <a:lin ang="18900000" scaled="1"/>
                  <a:tileRect/>
                </a:gradFill>
                <a:effectLst>
                  <a:outerShdw blurRad="50800" dist="39000" dir="5460000" algn="tl">
                    <a:srgbClr val="000000">
                      <a:alpha val="38000"/>
                    </a:srgbClr>
                  </a:outerShdw>
                </a:effectLst>
                <a:latin typeface="Boopee" pitchFamily="2" charset="0"/>
              </a:rPr>
              <a:t>helping homeless children have sweeter dreams! </a:t>
            </a:r>
          </a:p>
          <a:p>
            <a:endParaRPr lang="en-US" sz="3200" b="1" dirty="0" smtClean="0">
              <a:ln w="11430">
                <a:noFill/>
              </a:ln>
              <a:gradFill flip="none" rotWithShape="1">
                <a:gsLst>
                  <a:gs pos="0">
                    <a:schemeClr val="bg2"/>
                  </a:gs>
                  <a:gs pos="75000">
                    <a:schemeClr val="accent1"/>
                  </a:gs>
                  <a:gs pos="100000">
                    <a:schemeClr val="accent2"/>
                  </a:gs>
                </a:gsLst>
                <a:lin ang="18900000" scaled="1"/>
                <a:tileRect/>
              </a:gradFill>
              <a:effectLst>
                <a:outerShdw blurRad="50800" dist="39000" dir="5460000" algn="tl">
                  <a:srgbClr val="000000">
                    <a:alpha val="38000"/>
                  </a:srgbClr>
                </a:outerShdw>
              </a:effectLst>
              <a:latin typeface="Boopee" pitchFamily="2" charset="0"/>
            </a:endParaRPr>
          </a:p>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en-US" sz="3200" b="1" dirty="0" smtClean="0">
              <a:ln w="11430">
                <a:noFill/>
              </a:ln>
              <a:gradFill flip="none" rotWithShape="1">
                <a:gsLst>
                  <a:gs pos="0">
                    <a:schemeClr val="bg2"/>
                  </a:gs>
                  <a:gs pos="75000">
                    <a:schemeClr val="accent1"/>
                  </a:gs>
                  <a:gs pos="100000">
                    <a:schemeClr val="accent2"/>
                  </a:gs>
                </a:gsLst>
                <a:lin ang="18900000" scaled="1"/>
                <a:tileRect/>
              </a:gradFill>
              <a:effectLst>
                <a:outerShdw blurRad="50800" dist="39000" dir="5460000" algn="tl">
                  <a:srgbClr val="000000">
                    <a:alpha val="38000"/>
                  </a:srgbClr>
                </a:outerShdw>
              </a:effectLst>
              <a:latin typeface="Boopee" pitchFamily="2" charset="0"/>
            </a:endParaRPr>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10" presetClass="exit" presetSubtype="0" fill="hold" grpId="1" nodeType="afterEffect">
                                  <p:stCondLst>
                                    <p:cond delay="9500"/>
                                  </p:stCondLst>
                                  <p:childTnLst>
                                    <p:animEffect transition="out" filter="fade">
                                      <p:cBhvr>
                                        <p:cTn id="10" dur="2000"/>
                                        <p:tgtEl>
                                          <p:spTgt spid="8"/>
                                        </p:tgtEl>
                                      </p:cBhvr>
                                    </p:animEffect>
                                    <p:set>
                                      <p:cBhvr>
                                        <p:cTn id="11" dur="1" fill="hold">
                                          <p:stCondLst>
                                            <p:cond delay="1999"/>
                                          </p:stCondLst>
                                        </p:cTn>
                                        <p:tgtEl>
                                          <p:spTgt spid="8"/>
                                        </p:tgtEl>
                                        <p:attrNameLst>
                                          <p:attrName>style.visibility</p:attrName>
                                        </p:attrNameLst>
                                      </p:cBhvr>
                                      <p:to>
                                        <p:strVal val="hidden"/>
                                      </p:to>
                                    </p:set>
                                  </p:childTnLst>
                                </p:cTn>
                              </p:par>
                              <p:par>
                                <p:cTn id="12" presetID="10" presetClass="exit" presetSubtype="0" fill="hold" grpId="0" nodeType="withEffect">
                                  <p:stCondLst>
                                    <p:cond delay="9500"/>
                                  </p:stCondLst>
                                  <p:childTnLst>
                                    <p:animEffect transition="out" filter="fade">
                                      <p:cBhvr>
                                        <p:cTn id="13" dur="2000"/>
                                        <p:tgtEl>
                                          <p:spTgt spid="10"/>
                                        </p:tgtEl>
                                      </p:cBhvr>
                                    </p:animEffect>
                                    <p:set>
                                      <p:cBhvr>
                                        <p:cTn id="14" dur="1" fill="hold">
                                          <p:stCondLst>
                                            <p:cond delay="1999"/>
                                          </p:stCondLst>
                                        </p:cTn>
                                        <p:tgtEl>
                                          <p:spTgt spid="10"/>
                                        </p:tgtEl>
                                        <p:attrNameLst>
                                          <p:attrName>style.visibility</p:attrName>
                                        </p:attrNameLst>
                                      </p:cBhvr>
                                      <p:to>
                                        <p:strVal val="hidden"/>
                                      </p:to>
                                    </p:set>
                                  </p:childTnLst>
                                </p:cTn>
                              </p:par>
                              <p:par>
                                <p:cTn id="15" presetID="10" presetClass="exit" presetSubtype="0" fill="hold" nodeType="withEffect">
                                  <p:stCondLst>
                                    <p:cond delay="9500"/>
                                  </p:stCondLst>
                                  <p:childTnLst>
                                    <p:animEffect transition="out" filter="fade">
                                      <p:cBhvr>
                                        <p:cTn id="16" dur="2000"/>
                                        <p:tgtEl>
                                          <p:spTgt spid="7"/>
                                        </p:tgtEl>
                                      </p:cBhvr>
                                    </p:animEffect>
                                    <p:set>
                                      <p:cBhvr>
                                        <p:cTn id="17"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8"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 logo (large) w transparency dm.jpg">
            <a:hlinkHover r:id="" action="ppaction://hlinkshowjump?jump=firstslide" highlightClick="1"/>
          </p:cNvPr>
          <p:cNvPicPr>
            <a:picLocks noChangeAspect="1"/>
          </p:cNvPicPr>
          <p:nvPr>
            <p:custDataLst>
              <p:tags r:id="rId1"/>
            </p:custDataLst>
          </p:nvPr>
        </p:nvPicPr>
        <p:blipFill>
          <a:blip r:embed="rId3" cstate="print"/>
          <a:stretch>
            <a:fillRect/>
          </a:stretch>
        </p:blipFill>
        <p:spPr>
          <a:xfrm>
            <a:off x="1479194" y="2286000"/>
            <a:ext cx="6169113" cy="2468880"/>
          </a:xfrm>
          <a:prstGeom prst="rect">
            <a:avLst/>
          </a:prstGeom>
          <a:ln>
            <a:noFill/>
          </a:ln>
          <a:effectLst>
            <a:reflection blurRad="12700" stA="30000" endPos="30000" dist="5000" dir="5400000" sy="-100000" algn="bl" rotWithShape="0"/>
          </a:effectLst>
          <a:scene3d>
            <a:camera prst="obliqueTopLeft"/>
            <a:lightRig rig="threePt" dir="t">
              <a:rot lat="0" lon="0" rev="2700000"/>
            </a:lightRig>
          </a:scene3d>
          <a:sp3d>
            <a:bevelT w="63500" h="50800" prst="riblet"/>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Effect transition="in" filter="fade">
                                      <p:cBhvr>
                                        <p:cTn id="9"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11872PHOTO" val=""/>
  <p:tag name="MMPROD_11872LOGO" val="/9j/4AAQSkZJRgABAQAAAQABAAD/2wBDAAMCAgMCAgMDAwMEAwMEBQgFBQQEBQoHBwYIDAoMDAsKCwsNDhIQDQ4RDgsLEBYQERMUFRUVDA8XGBYUGBIUFRT/2wBDAQMEBAUEBQkFBQkUDQsNFBQUFBQUFBQUFBQUFBQUFBQUFBQUFBQUFBQUFBQUFBQUFBQUFBQUFBQUFBQUFBQUFBT/wAARCAM4BE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Ta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nBeaUCgBlFPpCtADaKKKACiiigAooooAKKKKACiiigAooooAKKKiubiK0geaeRIoUUs7yEKigdSSegoAlorlv+Fr+CP+hx8P/wDg0g/+LqXTfiL4W1m+istP8S6RfXkpIjt7a+ikkfAzwoOTwDQB0lFY+ueLtE8MNF/bGs6fpHnZ8r7dcpD5mOuNxGeorO/4Wv4I/wChx8P/APg0g/8Ai6AOpormtN+IvhTVryKzsPE+jXt5KcR29vqEMkjnrwobJq5rfjTw/wCGpo4dX13TNKnkG5Y768jhLD1AYjNAGzRXLD4r+CScDxjoBP8A2E4P/i66lWDqCCCDyCKACisDV/HPhzw7eC21bX9K0u5KhxDe3sUTlT0OGIOOD+VVf+Fr+CP+hx8P/wDg0g/+LoA6miuP8X/FzwT8P9Lg1PxN4v0LQdPnjEsFxqOowwpMp6GMsw3Z7YzmvMvhx+3L8GPi58T7bwD4Q8XDWdfuYppIRFaTpDKYlLOiyMgBOwM+RxhTznigD32iiigAooooAKKKKACiiigAooooAKKKKACiiigAorP1vW9O8NaTdapq99baVplohluby9mWKGFB1Z3YgAe5r5b8Yf8ABUX9njwfeS2q+MZ9enibEn9jadNNHn2kIVH+qEigD60orzP4D/tA+Df2kPBsvinwLqE9/pcN29hP9ot3hkhnVUYoQ45+WRDkZHPXrXplABRRRQAUUUUAFFFFABRRRQAUUUUAFFFFABRRRQAUUV4b8YP21fgx8DL6XTvF3jmwg1iM7X0uxV7u6jPpJHEH8s/9dNtAHuVFfMvwY/4KFfBv4+fEGz8F+GNV1QeIL3zfskN5p8kSXHlxtI+HGQPkRzzjp64r6aoAKKKKACiiigAooooAKKKKACiisnXPFmieGPK/tjWdP0oy52fbrlId+OuNxGaANaiuW/4Wv4I/6HHw/wD+DSD/AOLoh+KHg26njhh8W6HNPIwWOOPUoSWJ6AAPyaAOpooooAKKz9W1mw0Gya81O+ttOs0ID3F3KsUYz0yxIFY3/C1/BH/Q4+H/APwaQf8AxdAHU0Vzmn/Ebwpq94lrYeJ9GvbuU4S3ttQhkkY+yhsmobn4neD7G4lt7nxZodvcRMUkil1KFHQjqCC+QaAOporlv+Fr+CP+hx8P/wDg0g/+Lo/4Wv4I/wChx8P/APg0g/8Ai6AOporK07xboerSiKx1nT76U8BLa7jkJ/AGtWgAooooAKKKKACiiigAooooAKKKKACiiigAooooAKKKKACiiigAooooAKKKKACiiigAooooAKKKKACiiigAooooAKKKKACiiigAooooAKKKByaACnKKMDFKOlACFabT6Rl70ANopwHc0FaAG0U4LSkUAMpwWlAooAKKKKACiiigBG6U2lJ3UlABRRRQAUUUUAFFFFABRRRQAUUUUAFcv8Rvhz4d+K/gzUfCnizTV1bQNRUR3Vo0kkfmAEEfOjBhggHII6V1FFAH4kf8FDP+Cftn+zJbaf4z8F3F7e+Cb+4Nrc2t4RJLps5yyDzABmJgGAJGQUAJJcV0n/BIXwT8KvG/xE1pvE+k/wBofEXRTFqmhNdzE26xKcPJHEMAyxuUOWJ4YFQChNfrF8Xfhjo3xm+GviHwVr0Il0rWrRrWU7QTEeqSrnjcjhXHuor+fqCTxn+xN+0yGZfs/inwbqhDIciO6i/mYp4m9iUk7UAfuT8df2OvhP8AtG3cV7448LR32sRQ+RFqtpPJbXSJ2BeMjeBuOA4YDNflH+33/wAE/D+ytHpvijwnf3+u+Bb+U20ragFa40+fGUSR0Ch1cBtrBRjaQexP7IfBz4saH8b/AIcaB408NzNLpesWyzqHI3wv0kifH8SOCh7ZHGRVz4q/DfQvi/8AD7XvBviW0F3oms2zW08ZAyvdZFz0dGAdT2KA0AfkX/wSK8H/AA08YfGLW4fFmlrfeNtLih1Tw21zKfITy3PnMI+AZUJiYZzwGIAKZr6H/wCCsnwR+E2m/Cm++I99py6R8R7y7gs7C6sD5Z1KUn5xcR9GCxCQ+ZgNlYwTjAP54eKvD/jj9hX9pvyoZWt/EXha/E9neFCsN9bnO1wM8xyxEhlz0ZlPINfYvgLxRN/wVL/a+0e/1nT5tN+FngawS+OhzkSCaQlN8ch6EzSgZ/6ZQY4PNAGD/wAE+P8AgmzH8U7Gw+JfxUs5ofCkmJdJ8PvmN9THaebusH90DBk68JjzP1106wt9FsLaysreK0sreJYYLaBAkcSKMBFUcAAAAAVcRFiQIihFAwABgAUtAHwP/wAFK/2Yfg0/wt8YfFrxBb3ei+NI4VS11CwuTnULsjy7eKSJ8oV6ZKAMEQnPy18Kf8E/P2KX/av8Z3l/r73Nj4B0IoNQmthse8mPKW0bkYHA3ORkqMdC4Nepf8FHvjfqv7VP7Q+g/BTwAj6lYaLqP2FI4Cdl7qjnZI57bYhlNxHH705wa/T79m/4D6P+zl8H9A8DaOFcWMXmXl4Fwby7bmWY9+W6A5wqoO1AHyD+1D/wS4+C+jfCPxr4u8KW+seFdQ8P6Ld6rBb22ovc20xhheXY4n3tg7CPlcYznnpXw9/wS1/5Pj+HX/XPU/8A03XNftH+1J/ybJ8Xv+xP1j/0ilr8XP8Aglr/AMnx/Dr/AK56n/6brmgD98qKgvb62021kubu4itLeMZaWeQIi/UngVjaN8QPDHiKfyNJ8R6Rqc2SPKs76KV8+mFJoA6CiiigD4i/as/4KaaH+zV8abTwBF4UufE8toIpdcuo7oQG0WVQ6RwoUIkk2MknJA5C5ySU+xPCXiew8aeFtH8QaXI02matZw39pK6lC8MsYkRiDyPlYcGvn79p/wCFf7NWu+K9E8U/Gd/DdjrenAG3fVNTFrJdxr8wjkiDg3CA84IPcdCQfojQtQ07VNG0+80mW3uNKubeOa0ntSDDJCVBjMZHBUqRjHagDSor4t/ah/4Kf/DT4FLeaN4ZdPH/AIzizGbXT5R9htJBx++uBkEjn5I9xyCCU616z+zb+1T4d+NXwR8LeNNa1XQvDer6pBIbrTG1KNPJlSV4mwHIYAmPIB7EcnrQB7zRXCXXxy+HVlqen6bL488NR6jqM6W1laHV4PNupXbCJGu/LEngAd+K7ugAorF1vxt4d8MMF1jXtM0ljyBfXkUJ/wDHiKvaXq9jrVsLmwvLe+tz0ltpRIh/EcUAXK5n4k/ELRPhV4F1vxd4kuxY6LpFs11czHrtHRVHdiSFA7kgd627+/tdHspru8uYbO1hTdLPPII40HqSeAK/NX/gsV8a7O6+Fngbwd4d1ux1G01jUp7y/bTr5ZSFtkQRxyBSflJuN3PeMelAEX7PesX/APwU7+NnibxL8REmT4UeDHibSvBUczJbT3MpfymuCv8AriEjcv7ugGEJU/cOu/sq/B7xL4Yn0C8+GPhRNKkieIRWmkwW7xAjaTHJGoaNv9pCCPWvjn/gjv4n8M+Gf2fPFkuq67pWlXtx4mlTy728ihkaNLW3IbDEEjMjjPsa+7dG+MPgTxD4mHhvSfGWganr5hacaZZanDPc7FxlvLVicDIoA5D9mL9mnw5+yr8PLrwd4YvL/ULK51OfU5Li/dTKZJAiAfKAPljijHTnBPfFew0VnS69p1vqsOmSX9rHqcyl4rNplE0ijqQmckCgDRorN1jxHpPh5In1XVLPTFlYJEb24WIO3oNxGTWirB1DKQQRkEd6AFoorH1vxloHhgD+2dc03SMjI+3XccHH/AiKANiisvR/FeieIVDaXrFhqQPQ2d1HL/6CTWpQAUUVBe6jbabbNcXdxFawJ1lmkCoPxNAE9FYejeOPDniKZoNK8QaXqU6nDx2d7FK4PuFJrcoAKK880/46+DdS+M178LbPWY7rxnZ6b/at1YQqXEEO9ExI44V/3iHYecMD0Ir0OgAoorzP4wfG3w98Nfh/401Zdd0c63oek3d6mmzX0QlaWKF5EjKZzkkAY96APjH9tL9szxB4s+MOk/s5/CDVjpOt6pqUOj614lgY77WWVwpgiYcrsDEyOPnBBAwVOfqj4WfsZ/B34SeF7XSNM8BaNqcqpsuNV1qxivb26cj53klkUnnn5RhRngAV+OP/AAT71q31L9t/wHq3iLUokV7u+vbm/wBSnAHmizuJA7yP3LgcnuRX7i678ePht4a0973VfiD4X060XrLc6xboP1fk+1AHl2g/sMfDHwX+0bpvxf8AC+lt4b1eztpof7I0xUi09pZIjEZhEF/dny3dSEwCSDgHJb6MqtaXcN9axXNtMlxbzKHjliYMkikZBBHBBHerNABRWPrfjLQPDAH9s65pukZGR9uu44OP+BEVJo/ivRPEKhtL1iw1IHobO6jl/wDQSaANSiiigAorPv8AXdP0qe0t72/tbO4u38q3iuJljaZ/7iAn5j7CnaxreneH7J7zVL+102zXhp7uZYox9SxAoAvUVDaXUN7bxz28sc8Mg3JLEwZGHqCOtTUAFeNfGn9kX4S/tCTi78ceDLPU9VCCNdVgd7a7Cj7o82IqWAzwHyPavZaKAP5y/wBsP4LaX+zz+0Z4v8BaNc3F5pOlyQPay3ZBmEc1vHMFcgAEr5uM45xX6efsgf8ABN/4Kw/CTwJ4z8S6FJ4z8Q61pFprEh1aZjawtPCkvlpApCOoD4/eb84J46D4F/4Klf8AJ8fxF/656Z/6brav2j/Zb/5Nk+EP/Yn6P/6RRUAei2NnBp9pDa2sMdrbQoI4oYlCpGoGAoA4AA7VaoooA4f4s/BnwT8cPDDaB468O2viTSfM81YbncDFJgjfHIhDxtgkZQg81+H3/BQ79mnw1+y58dLPw54TubyXRNT0iPV4oL5xI9sXnnjMQfAyo8rjPODySeT+/NfjB/wWo/5Ob8J/9ifb/wDpbeUAe1/8E7/2A/hR4++Bfhj4oeLtMuvEuvas88sVtc3UkdrZ+TdSxIUSIoXJ8rJ3kjkYAxk9J+2F/wAEyfhLD8K/GvjjwZa3vg7XdF0u61gW1rctLZXHkxmWRGikyVyisBsZQCRwRxXt3/BMX/kxr4Zf9c9Q/wDTjc16n+1J/wAmyfF7/sT9Y/8ASKWgD8Iv2L/g1oX7Qf7SXhDwH4kkvINF1P7U1w+nyhJsRWsswAYqwGTGqnjoT0PNfqbef8EfPgHcALE3iqzP96HVVJ/8eiNfnZ/wS1/5Pj+HX/XPU/8A03XNfvlQB+Z3xK/4IreH7qykl8A/EXVbC6RC0Vr4jgjuY5W7AyxCMxj32P8ASvkG6+LX7Rn7AHxWbwvf+JNQt5rIJMNJv7p77StQtixxJGjHGx9pG9NkgwRlCCB+99fjV/wVu+LHhb4u/GTwb4U8GzReI9X0K3mtr250s/aA9xNImy1Qrne6FOQM4MpXqCAAfpx+y7+0Dpf7Tvwb0bxxpsDWMtxut7/TmbebW6jwJI93ccqwPdXGQDkD12vl7/gnN+z/AK5+zz+zVY6N4lVrbX9Yv5dbvLInJtDLHHGkR9xHFGSOzEjtX1DQAUUUUAFFFFABRRRQAUUUUAFFFFABRRRQAUUUUAFFFFABRRRQAUUUUAFFFFABRRRQAUUUUAFFFFABRRRQAUUUUAFFFFABRRRQAo604dKB0ooAKKKKACikJK44yP5UtABRRRQAUUUUAFFFQXt7FYQGWZgoH61LdtWBPRXE6j49mWTZZ2yNg8mRv8KsWXjnaUW/tXgDHHnR8pmudYinKXKmW4tK51w60U2OVZo1dGDIRkEU6uogZRSnrSUAFFFFABRRRQAUUUUAFFFFABRRSHduHpQAtFFFABX5z/8ABXL9lpvG3gi2+Lvh+zaTWvD0Yt9ajiUkz2BPyy4HUxMef9hyScR1+jFUdU0611zTbvT7+2ju7G7heGe2nQOksbDDowPBBBIIoA/Gb/glX+1p/wAKh+Jf/CtvEV55fhDxXcItpJIfls9SOFRs9llAWM+4jPABr9p6/nj/AG1v2ZL79lj436loMcE7eGL1jf6BevkiW1J/1ZfvJGfkboeA2AHWvvb9mL/gqT4esv2ZdZuPiPei48feEbVYLa2eX994gBG2AoTk+ZkASnnAHmc5IABxH/BaXWPB99r/AMP9Htbdbn4gwwzSzzwkbo7Fz+7jkGMsTIJCgz8vz8fvBXjP/BKb9oO1+Dfx9l8M6zOttonjaKLTjKwAEV4jk2rMfQl5I/rKpPAr2n/gnD8Jdc/ad+Pnif8AaP8AiIovltL5jpokT93LfkDBjBJxHbxbVUdiY8HMZrxv/gp9+yyPgH8Y4vGvhq0a08IeK5nuoxCh8uxvwd00QxwqnIkQcdXCjEdAH7fV8rf8FDv2qV/Zo+CF0NKuvK8b+IxJp+jBSBJB8v726/7ZgjH+28fBGa5X9ir9vXwz8WPgHf6j488QW2keKfBllu16S5YIbmBQAl4q9W3khCE58wgADzEB+LfBema9/wAFSf2zrjW9YiuLT4daJteeDkfZNNRz5VsGH/Lads5Oc8yEcIBQB75/wSX/AGTG8N6A3xr8UWR/trV43h8PxXEfzwWp4kueejS8op4/d5PIkr9Kapabp9totha2Nlbx21nbRpDBBCgRIo1GERQOAAAABV2gDzD9qT/k2T4vf9ifrH/pFLX4S/sTL46m/aW8IwfDOfT7XxpP9rgsbrVV3W9sr2kyzTOO/lxGRwMHJQcHof3a/ak/5Nk+L3/Yn6x/6RS1+Ln/AAS1/wCT4/h1/wBc9T/9N1zQB+i03/BMHRviLeJrHxh+Knjb4keIySWlN0lpZpnqkUO1zGvsjgewrx/46f8ABG7Srfw1c6j8JfFWqrrdqjTJo3iCSOWO7YchI50SPym643hgTjJQcj9PKKAPxo/4J3/txeOvA/xh0P4W+O9Xv9b8M61eDSbaPVJDJc6XeO4SPa7fN5ZfCGMnAzkYwQ36o/G74VX3xk8DzeHrLxx4i8BvJIHOoeGp0hnkx/yzdyhby/UIUJ6E4yD+EXxl1VvC/wC3T401C1P2dtP+Id3NEUONvl6i5GPTpX9EdAH83v7VHwevvgF8e/FXgbUtdbxPdadLFI2rSRmN7kTQRzB2UsxDYkGfmPIPNfuT8IPh3pXxR/Y2+GnhnW31CPSr/wAG6RHONOvprKV0+xQ5XzInDYPIK5wRwQRX5Df8FSv+T4/iL/1z0z/03W1ftH+y3/ybJ8If+xP0f/0iioA/GP8A4KRfs6+DP2ZvjboXhzwTBd2+l3ugRanMt5cmd/Oa5uIzgntiJePrX1N+xd/wTj+D/wAdv2ZfBXjnxRb62+vaqt2bk2momKI+XeTxJhdhx8ka15L/AMFqP+Tm/Cf/AGJ9v/6W3lffv/BMX/kxr4Zf9c9Q/wDTjc0AUPhz+wX8Bv2X9Ym+Jdvp92kugWk179v1u9NxFYqilnnC4A3KgODzjqOcGvifxd+2P8Vf26/jX/wgfw/8WR/CbwETJI95JeizlNqhwZ7mYEOWbcAIYyFy4BzgyV96/wDBR6PVZf2K/icujLMbv7JbF/Izu8gXkBn6dvK8zPtmvx8/YY+Gvw6+MHx803wZ8SnuotL1m1lg09rS6Ft/pww8al/9oI6Ad2dB1xQB96+Gv+CZH7N1tpmPEnxXvvEWryrm4vE16zto2fvIkeHI/wCBu9eO/H39iTS/2ctDv/iP8DPjp5FzpUJmuNPn12GC/aIdfJnhKCQ9P3ZQZAOCThT9Wf8ADoX9n3/n28Sf+DY//EUf8Ohf2ff+fbxJ/wCDY/8AxFAHzD+zD+2reftW2jfs9/Ha4l1PS/Ffl2tn4isHFndtLHIJY7eYqMMJDGiBwAc8Pv3kjz3/AIKZfshfD79laH4dHwLFqMZ1xtQF5/aF59oz5P2bZt4GP9a+fwr9Bfhz/wAExfgj8LfHWheLNH07V7jVdFu0vbQX+omWJZkOY3K4GSjYYe4FfM//AAXG/wCPT4M/9dNZ/lZUAcV/wTn/AGEvhd+038DdX8VeNYdWk1W18QT6bG1hfeTH5KW9vIMrtPOZW5+lfob+zz+xz8Mf2YLjVbzwPo80epaigim1PUZjc3AiBz5SucbEyASBjJAznaMfPf8AwRf/AOTVvEP/AGOF3/6R2dfe9AH58ftq/Ab9pS78J+KvGWlfHsv4c0qzudUm0DTraTRFitYozI8aPC8hmwqn/Wvz61+Y/wCzG3xC1v8AaE8Jv8OR/aXxAku3lsHvZFK+YI3LySGQ4IWMO5zn7vRuh/fD9qT/AJNk+L3/AGJ+sf8ApFLX4uf8Etf+T4/h1/1z1P8A9N1zQB738S/+CVH7QvxN1CfxR4l+JHhzxP4pufmuftt9dlgM5EcbmDAAzwmFUdsCvY/2a/AfiP8A4JrfBjxh43+M3jJp9Jn8u30zwdplw1zELjLFfLL4AmkwRhOAoLOTj5P0Ur8xv+C3Q1g+FfhU0Hnf2EL3UBd7M+X9o2QeRu7Z2ifH/A6AOO+H3xK/aM/4KZeNNattG8Wt8KfhpprKt5/Y7uvlh9+yLepSS6kIHzAukeBnCZAPvOg/8Ed/g1bWu/Wtc8Y69fyDM80uoQxI8h6sFWLI59Wb6muL/wCCK/xB0a4+FvjfwR5qJr1prH9smFiA0ttLDFFuXuQjwc+nmL6iv0loA/OD4mf8EYPBt7pTTfD7xxrujaxFmSGPXjHd2zEDhMxpG8fP8fz4/umvl3wl+1p+0H+wZ8UrjwP45urrxDp1hIon0LW7lriKWA42y2dyctGCmdpGUyTvQkED9wa/JL/gtrZ6Qvjv4X3cPlf27Lpt5FdYA8z7MssZgz3I3vcY/wCBetAHvv7YX/BRC38Afs2+CPFvwumWfV/Hqzf2XeXkIb7BFDgXDPHyhmjkdI9hymd5+YLg/K37Hn7KGv8A/BQEa34/+LHxE8R3uiabqB0+JRcmW5nn2LJIEkl3LDGiyR8BDndgbMc2fhJ+yZcfHn/gnHa6vqmt2Xhm+8O6/qeraFqOtzeRZGweOCOeOSQ8IrTQuQ/Zkx3JHJ/8E+P20Nd/ZiXXPDN34N1Txp4Ivr1budtBj824sbjYEeSPjbLvRIxsZ1+4CCOQQD6/8X/8EbvhJqeiTQeHfEnivQNV8siC6uLmK6g8zs8sRjQt9EdK/M3xz4r+Mf7M3j3xD8PW8f8AiXQ73Rrh7OaPSdcuooZV/gdNrrlGQqwyBwRwDX63Xf8AwUj8O3uh/aPDPwm+KnibU3jJSyh8NOgD/wBySQFgPqgevg+6/Y5+P37cHx51zx34n8G3Hw507W7xZbm712Jrf7JAirGkccL4llYRqADsAJXkrmgD7F/4Jm/skWHwv8M2vxl1DxDceI/FXjbR0f5oykdpDMyTSISSTLIXRMyHHTAHJJ+7K5z4e+CrD4deBvD3hTTRJ/ZuiWEGnWxlIMhjijEYLEdSQMk+pNdHQAV8H/tU/wDBOj4RXPgv4t/FGaPXpfFX9mar4h82TUiYjdCGWYfJt+7vA+X04r7wrzD9qT/k2T4vf9ifrH/pFLQB+E37EHwf8P8Ax6/aZ8I+BvFK3Mmhamt4bgWk3lS/urOeVMNg4+aNa/Wbwj/wSu+AHhLxPpusLomq6rJYyrOtlql+ZraRl5XzI8DeM4O08HGCCMivzP8A+CWv/J8fw6/656n/AOm65r98qAPNvj98cvDH7OHwy1Hxp4pnaKxtMQ21rAB5t3cEHy4Ih/ebB9gASeAa/N74ffEr9oz/AIKZeNNattG8Wt8KfhpprKt5/Y7uvlh9+yLepSS6kIHzAukeBnCZAPY/8FuhrB8K/CpoPO/sIXuoC72Z8v7Rsg8jd2ztE+P+B1qf8EV/iDo1x8LfG/gjzUTXrTWP7ZMLEBpbaWGKLcvchHg59PMX1FAHaaD/AMEd/g1bWu/Wtc8Y69fyDM80uoQxI8h6sFWLI59Wb6muR+Jn/BGDwbe6U03w+8ca7o2sRZkhj14x3dsxA4TMaRvHz/H8+P7pr9H6KAPw+8JftaftB/sGfFK48D+Obq68Q6dYSKJ9C1u5a4ilgONstncnLRgpnaRlMk70JBA+1fid4K+Nv7X3gGz8f/Bv48rofhHW7fz9P8Ow2DaXJBglXilvYZJJWlDhkbomQcYFfP3/AAW1s9IXx38L7uHyv7dl028iusAeZ9mWWMwZ7kb3uMf8C9a+kf8AgkHpur2H7IqS6osi2l5r95Ppm/obbbEhx7ebHN+tAH46eEL/AMWeK/itoD6dNda94xutVtksftFwWkuLvzQIlLuw6vjqR16iv0G+Kv8AwTX/AGmP2g77/hKvHnxI8Nah4ikUmPTbq7uPIs0PWKPZB5cfbIRcE85PWvh/9lP/AJO1+Ef/AGOWl/8ApbHX9INAH59f8E9f2Hvix+zX441XXfGfi2Gz0N4Htl8NaXePcQ3shxi4lBARdmPlI+fk52DIf9BaKKACiiigD8Df+CpX/J8fxF/656Z/6bravr74L/svftXeIfg/4H1TQ/2hYdC0O90OyuNP0xVlb7JatAhhiz5fVYyo/DqetfIP/BUr/k+P4i/9c9M/9N1tX7R/st/8myfCH/sT9H/9IoqAPk3/AIZC/bC/6Odj/wC/Uv8A8RR/wyF+2F/0c7H/AN+pf/iK/QGigD8/v+GQv2wv+jnY/wDv1L/8RX5//t/fDL4kfCz4waXp3xP8dr8Qdeu9EivIdTAceXbmeZBFhgMYaNzx/f8ArX9ANfjB/wAFqP8Ak5vwn/2J9v8A+lt5QB9+/wDBMX/kxr4Zf9c9Q/8ATjc16n+1J/ybJ8Xv+xP1j/0ilryz/gmL/wAmNfDL/rnqH/pxua9T/ak/5Nk+L3/Yn6x/6RS0Afgl+yV4H8Z/Ej4/+FvD3w/8Tf8ACH+LLo3D2es+fLB9nEdvJJJ88YLcxo646Hdg8E1+l2qfsj/toQWZbTv2k7S7uB0iuZJoVP8AwIQv/Kvhv/glr/yfH8Ov+uep/wDpuua/fKgD+ej9pHxf+0V4H8T6h4H+Lfi/xcLjaHewu9Wlks7qI9JIwr+XIhweR3BBwwIr7w/4JQ6v8CfEGgrDovhWy0f4xadB/wATCbUJjc3F0g4NzatIT5aHOHSMAjPORgn67/am/Za8JftV/DyXw94hiWz1O2VpdJ1qKMGawmI6j+8hwN8ecMAOhCsPww+I/wAOPiR+xl8aIbO/a58N+KdHlF3puq2Mh8uePJ2TwvjDo2CCCP7yOAQwoA/o7or5L/YW/bp0T9q7w0ulaqbfSPiRp0IN/pqnCXaDj7Tbg9V/vJ1QnuCCfrSgAooooAKKKKACiiigAooooAKKKKACiiigAooooAKKKKACiiigAooooAKKKKACiiigAooooAKKKKACiiigAooooAKKKKACg9KKKAHjpRQvSigBksqQRNJIwWNRkk9hXKaj438tyllEjIP+WsucH6AVp+LjIuiy+WeCQGGOorxbUtea0eRGJL5wOcba83F15UbKJcY33PSrT4gSrOFuokMRPLxgjArr9M1S21a3E9tIHTofUV4DYa/DI23zQ5P+1j867LwdrRs9SQqxEbnY65GPx+lZ4XESk+WbuOUbHq9FA6UV6xmFFFFAAeBmvPfGOspLeSRtJsij4GDj6/rXoR5GK8a8aqqalexyPsHmkDP+feuDFyap2XU0grsqrrdol0iKxYE9jWtLrA1GOO0iJCLhhs6ivP1sykqTAtIhJIx3/wDrVu+Gg8d5LJLl0c8Dng14cVNO3c3krHqvgi8klgnt3ziM5X25I/pXT1y3gyLa96652ZVRXU19PTvyK5yvcaetJTmptaCCiiigAooooAKKKKACiiigAooooAKKKKACiiigDwb9sX9l7S/2qvhFd+GrjybPX7Mm60TVJUP+jXQHRiOfKkHyOOezYJQV+J3w2/ZA+Ivjz9oX/hUUmi3OkeIbO52avJPEXj0+2BG+4cjgx7SChBxJvQKTvFf0VVXjtYhdyXCwxrPIiq8gUbmAzgE9wNxx9TQBy/wn+GWg/Bn4eaF4L8M2os9G0e3WCFTjc56tI5HV3Ylie5JrnP2kfgPo/wC0f8INd8C6wRCt7GJbO+2b3srpOYZgPY8EDGVLjIzXqdFAH84D/ss/E6H45P8ACRfDl4fGZnMAtkQiOSLd/wAfAc4HkYG/zOmOa/dn9lb9m7Qv2XvhHpvhHSdt1fH/AEjVdU24e9uiBvf2QdEHYAdSST6/9kg+1/afJj+07PL87aN+3OdueuM9qnoAKKKKAPiT9uT9sa08L+D/AB18LtC8A+MPE3iTVdMudJlu10eeCxt1uIniMglZMy4DZGxCjY+/X5h/sqaz4y/Z0+PfhP4gzfDvxBrEGkyTLLZpYTRs8csEkDlWKH5gJSQO5AHFf0L0UAeDfs8/ta6F+0XfXdlpnhHxn4avbSHz5x4i0c20KjIGBMCyEknhcgkAnHBrsPjv8a9O+AvgSbxNqWi69r8ayiGKy8P6c93PJIQcZx8sa8ffcgduSQD6TRQB/N98U9I8cfEf4u+K/G6eA9f0067rV1rC2h0+eTyDLO0uzd5Y3bd2M4GcV+s/w/8A+Cn+ha9pf/FU/Cf4h+HNTSIySRWejNfW5I7LINjZ/wB6MD3r7aooA/nr/ax1bxZ+0T+0D4u8f2HgDxLptjq00S21vdaZN5oiigjhjL4BAYrGpIBIBPU9a/Rn9kv9vjTbDwB4E+Hviv4b+OdB1bS9OstEivrbRZru0nMUaQox2gSKXwDjYQM9a++6KAPzj/4Ko/sZeOPjZrXh74jeA9Pl8QXml6b/AGVf6NAR9o8lJZJY5YkP+sOZZAVHzfcwDzjyn9lP9t/4i/ss/DXSPhd4p+BviXVbfS5p/stxDDcWd1HHJK8ro8EkB3kSSSc7l4wMcZr9cqKAPjnwX+2f4m+Nc58Pp+zH4+udH1JTbXcupQww2jQuMSBmuPLiYbCfkL89K+Vv2iP+CRni3w74juPE3wUvotU08zG5g0C8uhbX1i+4FY4ZmPlyBecM7oRgD5zzX630UAflf8Ov26v2n/gXpR0X4q/BXxB4ztbD9yury2NxZXLBeMtcJFJFMAMfOBk9S5JzXsei/wDBRb4l+Oo4YfBn7LnjXVLmUY868na3tY3PTMpt9uPqVr7tooA+NvDOj/tYfETxNpfiT4g69oXwk8E6ZOt9eeGfC1t/aWp3kcTh/KdgJc7wCD5bnr/qya+Mf+Cm3xmuP2nPFXhTSfBvgXxdJpnhY3gfU77RbiD7VJOYQfLiZN6qBAOXAJJPyjGT+y9FAH5I/wDBOT9qM/s1eBNR8A+Mfhz40NvqGsyanBq2maPLcBTJFDEY5IsBsDyAdybyd+NnGa/Vjw3r9t4q0S01WyS9htrlN6R6jZTWUwH+1DMiSIfYgVrUUAfJH7fH7R0Hw0+FfifwHY+DvE3ifxJ4q0a606A2OmTGyt47iNomke42FGKB2PlpuOQAdgYGvye/ZW1jxl+zp8fPC/xBm+HviHWINJkmWazSwmjZ0lgkhchth5AlJHqQK/oYooA+dfgf+2z4S+OOv22i2fhTxz4c1WYEpDrnh6ZIhgZJM0XmRqP9pyvb1r0X47fAvwt+0V8ONQ8F+L7R7jTLphJFNC2ya1nXOyeJuzjJ9QQSCCCRXotFAH4x+If+CdP7Rn7Lnj1PFnwj1D/hJlsWL2uqaLMlveBMcpLayn5s8gxoZQR17ivcvC//AAUu+NvgnTEt/ib+zl4ilu4uJdQsbS604EDuYpYHBJ7kOB6AV+lVFAH5/S/8FIfit4xheHwF+y94v1Cab5be/vxObdCejSCO3xj/ALaD615v4f8A+Cfnxi/aw+LJ+I/7R2qxeHrSQIv9g6dKslz5CsSltGFLx28XJOdzvktkb2LV+pNFAHwv/wAFQPh5Bon7FdroHhS60/wvoegahaSf2S94tst3aRRyL5EYcjzXDvHJsyS3lk8tivkr9nT/AIKv3/wI+GOieCpvhfo+p2WlQrbxT6VfHT2lAHMkq+XIGlY/M78biSak/wCCodprs37Zegj4jT6rF8KZVsRpstlykVkfLF8YQcp5/mCQnPJHlZ4219k/Cjwb+w5DotpL4bHwvv45UBRdeu4Li6+rR3jmRT9QKAPEbf8A4Lf6S+z7R8Ir2IY+byvECPj6Ztxmuh0D/gtf8PbieNda+HviTToT96SyuILoj6BjHn86+qr3Uf2avDFmUu7n4U6TbAZ2TPpsKgfQ4r4n/bg+N/7JFz8Ndc8P+D/C3hjxV4+u4fs+n3XhfSUt1s5TjEz3UaIHC8kIhkyQAQASaAP0J+DXx08GfH7wbD4o8DazFrOltIYZcKY5beUdY5Y2wUYZHXqCCMgg16FXwt/wSi/Zy8VfBD4UeItd8WWtxpGoeLLi3ng0i5UpLbwQrIEeRD9xnMr8HnCpn0H3TQAV8kft4/tK6f4A+FvjDwDZeFvE/iXxP4i0a60yFdO0e4NpAk8JjMr3JTy22hydsZc5AB2ZyPreigD+ev8AZP1rxZ+zl+0B4V+IN58PfEus2elNcLNZwafNHI6TW8kJIJQjIEu/HfGMjOR+3nwN/aN8P/HzSnvNG0TxVokkYzJB4h0G4s9vsJiDCx9kkJ9q9YooA86+O3wL8LftFfDjUPBfi+0e40y6YSRTQtsmtZ1zsnibs4yfUEEgggkV+VHiH/gnT+0Z+y549TxZ8I9Q/wCEmWxYva6posyW94ExyktrKfmzyDGhlBHXuK/ZyigD81fC/wDwUu+NvgnTEt/ib+zl4ilu4uJdQsbS604EDuYpYHBJ7kOB6AV1Mv8AwUh+K3jGF4fAX7L3i/UJpvlt7+/E5t0J6NII7fGP+2g+tfoDRQB+W3h//gn58Yv2sPiyfiP+0dqsXh60kCL/AGDp0qyXPkKxKW0YUvHbxck53O+S2RvYtX2V8cPjh4c/Y7+GOkWGjeCdc1lYLb7HouieHtMmkt18tcIstwEKRDpnJMh5IR+a9/ooA/m6+F2i+OPht8U/CnjNPAevXr6BrFrq62j6fOomMMyyhC2w4ztxnFfs58If+CgfhL4qazp2i3Hgb4geGNXvXSFUv/Ds00JkPpJDvO0d3dFAHJwK+qaKACiiigArw39p39qGy/Zs0ixubjwZ4l8X3upeYtlDoNkZIfMQZ2zzdIs9uGPBIBwce5UUAfzp/tC6r8R/2hvjF4m+IGq+Ada0651iZHFpBp1w6QRRxpFGm4p8xEcaAtgZIzgdK+8f2dv+Cleq/DT4c+FfB/jv4MeLI7TQdNttLi1bRbZ5DOkMYiUmGVUAbaoJxJyc8DpX6d0UAch8LviXpvxb8GWXibSLTVrKxvBlIdZ02axnX6pKBkf7S5U9ia6+iigDyn9oH4+WH7P/AISTW9Q8N+JvFAmkMUVr4b0uS7cN/wBNHGFiX3Y89gelfi3+2X8TfH/7XHxai8XS/DLXPD9pZafHpdlZrZTzuIUkkk3SP5YBYvK/QAAYHOMn9+qKAPyd/Yl/bq179n/4X6R8N/Gvwi8V3mh6QZjaavounyPcBZZmlIkhcKDh5X+dXHGBtJ5PpH7Yv7fl54k+G2v+BPh38NPGN9d+INNeyu9U1rQ7i1it7a4iw/lxFd8jGN2wTtAyCN4r9GqKAP50P2f9R+Jf7Pnxf8PfEDRfAur3moaPLIRbXWl3HlyxyRPFIhwuRmORwD2OD2r9VvhL/wAFM9P8c39jpfif4Q/EHwpqN3IIg9jpM2qQKfcxxpKfokRNfbNFAFa3nW4gSWMOBIoYCSNkYA+oOCD7HmvIv2nv2YvCP7U/w6n8N+JYfIv4Q0ulaxFGGuNPnI+8n95Thd8ecMAOhCkezUUAfgl49/Yk/aG/ZU8dWuv6HoGq6g2m3Hn6f4l8Io90Bj+JljHmRDBwRIgByR8wr7U/Z3/4KY+P9ZNnoXxG+C3i3V9RjAil1fwlpM0skrdi9mUGDjklH+iDpX6M0UAU7C9TUbKC6jWaOOeNZEWeF4ZAGGcMjgMp9QQCO9XKKKACiiigAooooAKKKKACiiigAooooAKKKKACiiigAooooAKKKKACiiigAooooAKKKKACiiigAooooAKKKKACiiigAooooAcG5paZTl6UAVtTtvtlhPCACWUgZ9a+cPH1lJb6pIWjIAHT+6fT+dfTNee/EjwkL+GW9jAIIw/HIPr/ACrhxVH2sNOhcHys8Q8KvbwyyG4eMzgBhFIuRIK7Hw5rGnLIbeOQ+ax/1b8OOeoqnpnhuy0uAz3iPLccZAzkH/CugOmQXM8F35CbxHgPtwTjp+nFefSjKEotnQ3GWh7XH9xfoKWoLKdbm0glUjayhh+VT17xyBRRRQAV5t4is7e41a6afZKCWCIyA4z15P0r0G+u47O1klkYBQPzrzjUpmcG5O0lzzgV5+KnGMUnuaQV2cjqfhy50pxcWMxMG7G2RuACavaHDLqYgjhiZ5CSQB1b6+1akyvqPlQoiyPM3lxA+vr9BXoXhvw+mh2aqzLPdEfvbjYFLH8KzoUE3zdC5VHaxb0fThpljHCCC/Vz6nvV6iivUMBGptPIplABRRRQAUUUUAFFFOA+tADaKKKACiiigAooooAKKKKACiiigAooooAKKKKACiiigAooooAKKKKACiiigAooooAKKKKACiiigAooooAKKKKACiiigAooooAKKKKACiiigAooooAwPF/gbw98QtDn0XxPoeneIdImIMllqdrHcRFh0OxgRkdj1FfNniL/AIJcfs6eIpJJk8Ez6NLIcs2mapcoPwVpHUfgBX1lRQB8baT/AMEmv2dtMZTPoOsaoAckXesTDd/372H8q90+GH7K/wAJfgxLDP4N+H2iaNew8JqAt/Ou1+k8u+T/AMer1WigAooooAKKKKACiiigAooooAKKKKACiiigAooooAKKKKACiiigAooooAKKKKACiiigAooooAKKKKACiiigAooooAKKKKACiiigAooooAKKKKACiiigAooooAKKKKACiiigAooooAKKKKACiiigAooooAKKKKACiiigAooooAKKKKACiiigAooooAKctNpV60AOpksaTRtHIodGGCCOCKfRQB5f4t0l9JnLwoP3ZyjA5+U+vvxisiO8jbT42ZmM4OXwuAa9I8UaSt9aCYEiSAEkY4IP3v8AH8K8t1MzWU6iaSSS3/1QRF6Z9K8fFQlDWOzOik1ezPSvBmpCe0+zbgQo3Reu3uPwNdPXkHh2/bTLxCxYPG24K4wcdxXrdvMlzCssbB43GQRXfQqe0gn1IqR5ZElDMFUk9KKgvZkt7WR3ICAcmukyOL8ReJrbUJza20u4xMVbA7981l6lZ+SQjNiNCPLA7Dr1qaW3jubueXaEyTJkDvjvWbdTyw2krK5Z1XywoP3iTwPzxXhVH7WpZ6nTFWVzpvBFgLu7uL9owEhPkwf+zn+n4V2tZvh/TBpOj2lqOsaDd7nvWlXsxjyxSOd6sKKKK0EFI3SlooATaKNopaKADAoopCTmgBaKTcaC3FACHrS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ODc0tNHWnDmgBCoKkHoeteV+ONPmtjJBCRbiKQPFJx86kdORg4/pXqtcL8VLlbHSkmkby4wDuPbtXLif4cn2KjujgIbqf7U8ru0rD5WckHOcV6l4H1ZL6xkthgNb4OMY4PP8APNeI22rKJgkW+UMuS2OM5rrvA3iL+yvEMcVw3lQSjaST2Pr9Dj868jB11GfK3udtSm3E9nrk/FOseZKbCEhsYLc9/Sugv7xbbTpbgEEBcqQevpXCx26PLJcyEyyS9zXqYmo4x5V1OSCu9SA2/lxuWYZ6+1N0GzF9rFhEcP8AvzcNz0CDj9SPyqHUWEigIDEec+1avw/sUl1S8u9zyRwxC2DP3PV/5iuDCQ5ql+xvUfu2PQKKKK9w5AooqG5uorWPfK4Qds96TdtWBNRWWfEFtg4SY4/6Z0+11u3uZNhDwueglGM1HtIN2uOxo0UUVoIKD0oPSmUAFFKBuoPWgB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nL0ptPHSgArlPiJaR3OijzceWGIOfp/9aurrlfiK4/sQRkgK0nOfp/8AXrCvb2cr9ilozx3RbdTdzywxhRuw3PX8KTWXfS7+3uoywAbpnpWloUS2ayxuUIK/K+e/1rG17zb/AFCO2WOTyhy0meB+NfJ1IWtbc9eGpvaZ41vL+RbMPKlquG2ydBXRpfspQjcR254rntF00AIFQJjGdi4xXWSInkOrorv1WVTncP8A61ehaTguZ3Zyvl5tEZU9+ftMhcLsCOSOmMDNdr8O9IbS/C9qZM+fc5uJc+r8/wCFedyuZrwQuoO4iM8/e3nHNe0WyCK3jRQAAoAxXoYGDjFtmFV7ElFFNJ2rycepNemc4k0qwxO7HCAZNctc3pnkMzEEkcD0HtVrWb37ZG9vG7Qpk/NjO78PSuYuLi502VEvpYjaSEgXAjOVOO4/z1rz8RVa0WxpGNzWXVYndBwD9KtMkU8flnBQ8g9P1rmIpDlJ0IHpg8MK27SVhAj9MjPWuKE+Z8rG1ynT6VOZrOMlizLlST3wcVerO0KMxabED1OTWjXtQ+FGbA9KQLzS0VYgooooAYcZ4op9IV5oAbRTwKKAGUU+igBlFPIpl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Cr1p1IvSloAK8++ImoIbkWzsFjiTJ49a9Brxf4s6ky3dzFkR/vBh8Z5CDiuPFO1MuCvIw4DHIrxo+AckjGSKJLyBQ8UJLyLzgjBNYaaqtpPEq2mHKhTIvRj3I9M1uWNhJ9rlmdYhEWyMMTjjt/9evAdN6nsQdkaPh+WdJJEZFQOAQQ3XPatn7Sq2fzlt5OBk8YrGU7JgPKwDghlyKuapdrbWMrlggUdzmq1av2MHuRaVCl9rkSswMRuI85Pv8A417UgAUAdAK8F8OTrYPHPOylmIkjRhy3uPyr0fS/FV5cweWoUc8SSA5H+NelhK8Y0+WW5z1oO+h2M1xHboXkcIPeud1DXGurlLeNXEMgO2QL1I659KqyhnXzLi4dm4PJ6VRu9aRB5akJ+NaVMQ3otDGMC5HNFChLYBHqetZHie5W50qdEjMkh5UL1z61yet/EG3srtLSxRtUv5DgRwnO0+hI6/hW1ovgHxF4kQXWs6lJpED8iytRscfU1ir1k4pXLa5HcuWcIhgQythEH0GK6LSNPbVArnizHRgfvewqxpPw/wBG0pABA1y4OTJcuZCT+NdHHGkKBEUIg6ADAFdtKgoayMZSuxUQIqqowBxS0UV2EBRRRQAUUUUAFFFFABRRQPpQAUUUUAFI1LQRQAyinYGaXAoAZRT6KAGUU+igBlFPpNtADaKU9aSgAooooAKKKKACiiigAooooAKKKKACiiigAooooAKKKKACiiigAooooAKKKKACiiigAooooAKKKKACiiigAooooAKKKKACiiigAooooAKKKKACiiigAooooAKKKKACiiigAooooAKKKKACiiigAooooAKKKKACiiigAooooAKKKKACiiigAooooAKKKKACiiigAooooAKKKKACiiigAooooAKKKKACiiigAooooAKKKKACiiigAooooAKKKKACiiigAoopy0AKOlFFFAEVxKtrBJK/3FBY187+PNau7zV5VliJtzITJFgEZx1zXtPjnW10fSJNwBEgwxz0FeIa+hF+ks4VxKBIEQjgEZGT615eLfPaCZvR+K7E0UzXyRyALBHt6gZ4962IXSFw6SRyA8Fs5wKzLSSCP97G3lPng55q/bs3koJdpjkG4SFeCM46/WvPVkrHo6M1LG2USPIWJizn7vT/ABrM1+VtZ1hNGgjMe07ppMjAHtViPMRdFZXXBORnqKn8IW4+0+cyruI69+tRJJ2iO6Wr3Rc8PeFrSznGIxLLbkMwZsv7HHausjktIN5IA54Hp+FULy/8lMhVD7dnmDqR71zOq+JIbO0keaTy9vLSF+MfzrSM40tEtDlalUd2bmr+IILO0nlkcRwKCS5PT8a8qm1vW/iXrcmk+G4mW3H+sufufL6k9h7VQi/tv4u69HpunrJDpyNiWQZ2AZ6vX0l4J8FWHgjR4rGyjXeB+9m2gNKfU10UaLrvnlpH8yZyVLRbmb4B+GOl+BrZXjU3OolR5t1Lyc+3oK7WiivYjFQXLFaHG23qwoooqxBRRRQAUUUUAFZHiLxPpfhXT2vdVvIrK3BxvkPU+w71ynxd+Llh8LdFaeRVu9RdSYbXdjPufavgr4oeMPGnxZ1Q3V/qsenWc0uyJQ5kEYJx0BAA7/hWE6sIOzY+V2uj6S+In7dnhnwzM0GkRC8YZzLOCBn6D/GvI73/AIKPXSTHy47cDP8ADAP6mvnvVv2cbq7iM974xCSSM6rHFZNMeO5w/APvXPr+x/4h1mLzNJ8X6XO4OPKvoZrV8+nOf0q44mgvil+Bjap2Pr/w1/wUUhuJ0W9gtJYyRnMMkZ/MEj9K+hPh1+1D4N8fLFGl2thdvx5czfIT7P0/PFfkTr37OnxY8JTvnw9Jq8EfWfSriO4A/AHd+lZ+j+KfEngbUkW+tb/S51PKXMUkX867qcsPW0jJffqQ5TjrY/edSGXIORS18I/snftiG7ltdA8SXJlt5WEcV1PISYfz7V90QXEd1EssTrJGwyrKcgisqtJ0n3Xc1hNTVyaiiisiwooooAKKKKACiiigAooooACu4UDpRRQA1hxxSU+kK0ANooooAKKKKACiiigAooooAKKKKACiiigAooooAKKKKACiiigAooooAKKKKACiiigAooooAKKKKACiiigAooooAKKKKACiiigAooooAKKKKACiiigAooooAKKKKACiiigAooooAKKKKACiiigAooooAKKKKACiiigAooooAKKKKACiiigAooooAKKKKACiiigAooooAKKKKACiiigAooooAKKKKACiiigAooooAKKKKACiiigAooooAKKKcF4oAbTwu0UgXmloAKZLKsKPJIwRAMkk9KfXBeO/FaRD7FBLHxy2ZANx9Kic1BXY0rmF8QNUmvZFeJcxkFl+bO7B4wPw/SuIgJmvUuZjHJPKdojmAcA/0qXW9dT7PG2/ywAV2ht4z+PSvPNQuj9pNzHPJJHzG0W4jg9ya8ipO8rnZTgegXGmW0bH/SFk+bkIwIX8qLrTorbCW1zKXKg/vcDce/YVz3hiK3kjKCWRAOQsnH/1jXU3+n/b9NKq580MGjI6/hXn1rr4UdkUo2uczqOvavpTCN9hiOcTBe3vXQeDdWF9IAZhGE7IOv1pdS0kaloN3bOPMkEX7vjJDDpiuK8HXlzEZ7GGAy3EamSQElSoHsMHPI49q46bmqlpao6ElUg7bnrN9q8c8sdpERPLIdoA4PSuH0vwpqvxS8Qm1TNro0BzJOnI9ODjk0aT4I17xfqzLb6ukC2372IhmQt2+X3r6J8NaHB4c0i2soI1jEajdjue5r2sPh/be/JWX5nBVkqPuxepB4U8H6Z4M05LPTYBGvG+Q8u59Sa3qKK9pJJWR5zd9WFFFFUIKKKKACiiigArnPEPjjS/DzmGW4U3OP8AVKMkemaueK9WOiaDeXS/6xEO3618map4rebUpPtDyB3JJeRufrWNSpyFJXL/AMSdP03xD4le/wBXlu9Uk3blVyI4wB2AHT8+/vXPRaZpdtqAH9mWsXG7y5BnA7ck5NF+8DN5yzz3LmPcR5nOff2qnFbiSU3DWbIhYD943yHjpXnPVm6Whr3+uQ3yxRi0gSKHAi8qIKF+oA/ye9Vbp5b9heTXKPGsZWP2OemMYGevFZcVzItrPeLaIgYYhUt15xx680W8E5jYXcotJcj93ycA9/8A9VLl5i1ZEmpSXYuI4riZFgtlxEYEjG764Az9TzxWTrdzYeI/D39l6xpVpqkcchAmnjMkgB7YY4/ICtWWGOO38y5cxF8KAMnd1+c5x34ArJuvs24plTdhQVixjjHX6msJ0+TVFpRktUeY6n8BNNW7jvvBjSaffq24WDTF0YjnA3cj86+xf2UviVqep6M3hPxFC9vq1hHmLzQcmP098Zr53tYCkssmAiEcIpxzXYeC/HV/oGq2lym10iIIMvXHfnrjrXp4XFtx9lN3T79Gc1SjZ3ifcdFc/wCGvGmm+JNDh1KGdI42Tc6MeYz3BqSPxpos05iiv4ZHC7iVORj612PR2ZiblFZk/iXS7aSNJr2KJ5BlQ5xkU6HxFpc+PL1G1kJ7CZaV0Bo0VHFcwzD5JUf/AHWBqQEY60wCiiigAooooAKKKKACiiigBCtNp9BFADKKKKACiiigAooooAKKKKACiiigAooooAKKKKACiiigAooooAKKKKACiiigAooooAKKKKACiiigAooooAKKKKACiiigAooooAKKKKACiiigAooooAKKKKACiiigAooooAKKKKACiiigAooooAKKKKACiiigAooooAKKKKACiiigAooooAKKKKACiiigAooooAKKKKACiiigAooooAKKKKACiiigAooooAKKKKACiiigAooooAUdacOlIvSloAKKKD0oAzPEOqrpOlzTZ/ebSFHvXz941vY7m+jeFWlmA+aTon0r0D4la8xmngVjtjymwD2615dNHI/ljYZ5XOVx1YZ4IFeZiJuTaXQ3pR1M+S2N4wVQ5Z8KQ8mR/wDWqydNXR7iSGWBRKpwyPyAfXj/APVVaUNBMwkDJk854q9awb2yJ95PG1weR6159tL3PQSHXOrWuEU2673OMRrhB9D1rd0mZTHBneE24+cnn86J9OlSzimW3juI9vy+Uo5/3/fmr9rYb4evlDJzGu7gZ6c1UU9mhzkrCn7s6nP3TwnX/wDXXJ6R4atptYjujdzaeX5Epb5946Zrsr02kNnL9plEQ/56A4x/jXKzzW22TynM6YwJMYwfUVzyiqXvMujJ62O8sbM2V080Gtq8jyCTmNSS/Tr1rt9H8VboYzcuJIiP9fjBH1FfMt7r17p98AkzeUT3HSvS/hn4xOpt9jveS3AJPFbYbG+/yGdfDvl5tz3ZXEihlIKnkEU6uTtXn0qQPb4kgxzHuOCPUelbtrrEM6fP+5f0c8fnXvRqKR5TVi/RVK51a3thjeJJOyR8mls9UjvZHjCskijJB9K0uiS5RRRTAKKKO/WgDzj42+IINH8MiKSVY3mbAL9B35/KvlXUpxc3jyxlMnkmP/CvZv2krn7RdqpkAjtNp55AyCMY9Tmvn1tRXa+bhI5ycAAAE15dWd5tM2gupsRXdxJIjAKoVR2Bz7VFqklxdyxy3cqwxBhhEj/1jE/czxj/AOtWLPchkCI7o45Z0P8ASr9lPdPaIuwXZMoZS4BLf7GD0+tYKWtja1jYuLZEe2TL2Tn5t3YsOwIzjipUEUssrXFwfLQGQMwwfQZqvHeRakBfCSLfIXCxSSD92B6Hrgf0p8fiW0Ry10TPGi5BIBjPpx3+nSum6Qty5N9jaxe6nYiKJgbfePnYjkZwSOpFch401ttJsE1K4vopbi6mOIiASo9yOv5VcfxZaSkvFaR/JIRHJIdgVOMbFPVic5/CuS8QeIV1AbJbeF7uM4EbKN+O2B0ArnnKLRpBMh0/xFNexxWss7W5kmJ8xxkjjpge4q/Bq7WerLbXDK0WD5czfxEVwabvs9zIZlgkglJIRsuTmqWp3IvIYmd4r08uFDY2n3z0rBKzukaNX0Prj4c+MHjtfsjztbxNkyeX8hY8d/cVc1qG6md5IGSe3B6CQb1HYEDFfPPw0164ubEF52Dwna8RbOT/AL/auwtNSvvtkuy6lkSRvM8uTnYPqa6ZYiKVpGCoy5ro76bxLcpbeVfSzyxA7hvAPToA55H0pg8VyqMpJIkY5CnBP+FYFpqjzSlJGEqYwHk+4R7elaNrf2VygSWCK3IABBYj+lZxqRl9qxo4OO6NW18aXsRkaN9zxngRjBb6dq27L4w65p7bZJboydDH5gOPY5OK45ktI5QyBdmcmSOQcfmaiP2O5uiBexpIn3kMg6/41rGpJP4iGl2PXbL45avC6CYech5O+JSR+WK6ew+ONvcXpia1eSEgbSF2yflyK8DutStrK3Jjv0lusbRGi5cD2NcnbXGs3OpR3EhuZtMiy8Z2nhugJereK9nu7kqlz7I+0LX4p+Hbp1jN21u57SxkfyrqbS9gv4Fmt5kmiYZDocg18VT63qWmGNbuGS4G0yA3Cjn02E4PT/61augfFa70C48uEeU/QrFOQP6g1tHF027S0JdCSPseivHPBXx+tNVEUOqQrA5XmaN92PqK9dtLqK+t454HWSKQZV1OQRXampK6MHFxdmTUUUUyQooooAKQrS0UAMopzDim0AFFFFABRRRQAUUUUAFFFFABRRRQAUUUUAFFFFABRRRQAUUUUAFFFFABRRRQAUUUUAFFFFABRRRQAUUUUAFFFFABRRRQAUUUUAFFFFABRRRQAUUUUAFFFFABRRRQAUUUUAFFFFABRRRQAUUUUAFFFFABRRRQAUUUUAFFFFABRRRQAUUUUAFFFFABRRRQAUUUUAFFFFABRRRQAUUUUAFFFFABRRRQAUbc0U5elAC0h6ilPSm9+aAHUUUUAFZ2v6mNK06SUEK+MLmtGvM/iTq4mkkt1Y4jG0YOOvXnt/8AWrKpLki2NK55/wCKNR+2XLqrjy85kkIPXHPT6VzunvLa3MU1uTBIJMiUHB/OtFoZ5nlO47IxwOnHpRc2htlCjYZQpJEbAOPbuCPevGlfc76dkjPvnk3bZHHmM2DI5OAK6TRfD5SZJZYy4I2K204IzzjpzXHxWdzDfyPcXMklsW/dhQOvYEnrXY6Nqr7TAJPOKE+XGDxvHf8AKphG+rNJSfQ6myiWO3EKQtG8LdGGMeoA+nasfWtSOkwvcfKQOeR/Ote3ufPuI9qs5Kny2zkkdDmvP/ibfG2tJ2QM8cS+Yyg8EDtTqTcY3M6a5pWZxGv+PLrxDdGMeWLeMkjYpA/Wrenati1RQSU7o3SuS0zVdNuFkywiMfOAM5+laK3mnzbGW5YHd02nivIvN6t3PZXJBcqRu3ai7ieQOkbg4EZP3vcVe8H30tlqqKD5Y6ZA6Vi22q2fmjCTumMEKOc//rrotFuNQvXjGn+HZ55/74jODU+yk2mjOU4JWue0+HfEkcsIhkcEjjkda6GO7hdtvAyM9a8dDeLNHAe+8MTTx4+9bg5H5ZFb3hXxBc6tPIt5ZXGkRRgEPdbssfQcYr1qM6itCS1PJqU47pncXMkVnehPMVEkXKjHetHQZxNqR8sZQRnJH14rlLiaXUNQ+zwQG7kiO1ZoSSCD3PYCu78P6P8A2VZkSEPNIcuQP0r0KCm5uTWhyyskjWooqtfalbabCZbmZII/VzivSMieSVYULuwRAMkntXA+IvipaWySQ6aDPNyoncYjB9vWua8YeNJvEVwLWGVrWxyQQSV8we5ridS1e0tLPy0mhPlt5Z5zgivNrYiW1M6IU1vI8v8Airr17q968s8rkyS+ZIegJHt2rzqHUXj1B5pQkFt5IHnDk7gfSvTdQto9VErxzBw5KkDnHP8AOuKubSKzv3gu4iYGHDopPP4VwXe7NuUqRhL3MsEyyY55yCK07uB5tHt57Wa2ixNlvNkJPHqOmKj0vQY9W1AWlvGgGM/KGL/QDNct4u0FLO7Fqss8gQZkTzyBGfcU1psVu7Mu2zzQhI/tSIA7Nj+p9qrX736paQ3EJuBeENuhiwZADgBB+lSabuuSlviS1nEWQZG2DpnIz1qprqRT2iJGZLa7imwZbYnzsY789P8AE1d7jWho3cxNkk2peWgsrjMUU0BwDj5EyBySc5z0A98VwmrXNrNdS3rMlvKDkqsmXkP0AwK1db0C3tbqzjl15545WDGI3QkdBjO9xk7f/wBdZepva6JPObeRZ4wcCWEEpL+OP1pPyCLZl32spkzQQeQSDy/GM4A4q2mgi4soLho3uD5RAJJ+b1Ofrmr/AIM0ebXtUtpBZB7OSTysSQl4wccdcZI616fqfgAaJMEupJntjGsdpGAcYwCcEcHGeg4GfxrGcuVaGsY3krnH+Fpv7Ehkt9ju7AMwA5P0r0nS7b7ZYed5TAEkDeOvt65qlBoMSDTLtLVUnLfMJJMuBk8+wrs5Z4raK3s7byp3jYyeWqtvMfU5P++TjIJ461mqfP70zVtR0iYMWm3rwltjJEGCk4wB7GnzWD2EyW84dDt81U5IwehB966S7a7uoSBcrAknys0A5Jx139fb86LAyma2niuxbb/3YlkJBBwep9+maTpRH7RnPTQmaEbuXdT5fXtVG2tTCieYI43b5iYu5/Ec/jXTx3CeXJAkUZlhPXPzkf1H61j6/Zshgmc+RJKBsEYGMe1Zu61QLXQrPDbiRBKZpbgnbGMfpVzT7e5mtnWW7MWlqCPs7TAASD++h5phjLfvxFJKSo3SjOAOmSQfbrVlNPt7G5t5J5o53cZEI/eb+nTBHPtVLch6DoLeXUpLeK9LS221vuHLxnHBAP4d65vUbW3tmij3KkkZw3PT866KG2mcOvmMAVKshXH/AOqse9sLS1s44YCHuAoaSVgS5Pes5arUuLaehkWbmzeO+trZ4iZT5cwb+IDkfrX0L8CfipG9xb6TdzvHby/KqzNny5T0x7Hn6GvnGV5UULbSDYVMoaReM98VueFZpNP1qJ42GR82Qe4PH4124OtKnU5H8LIrQjON3uff9FZ3h7UG1PRrK5bhpYUdvqQD/WtGvojxgooooAKKKKACmt1p1BXigBlFFFABRRRQAUUUUAFFFFABRRRQAUUUUAFFFFABRRRQAUUUUAFFFFABRRRQAUUUUAFFFFABRRRQAUUUUAFFFFABRRRQAUUUUAFFFFABRRRQAUUUUAFFFFABRRRQAUUUUAFFFFABRRRQAUUUUAFFFFABRRRQAUUUUAFFFFABRRRQAUUUUAFFFFABRRRQAUUUUAFFFO20ANop46UEUAMop22grQA2iiigAooooAVetOoHSkLcUANZuacFpB1p1ABRRRQBXvrlbO0llbsDx614R4s8QpBdTbfMldv7q5B9zXq3jy/+y6YiDq2T154rx+8nhlkkkET56KCtcVeXQuKuzI0yaBgHluHeST/VBlyhbOcHPTtV24KQSyxz+bJKZWLSE4QZ6jGMiq8t+53ctGm4HGzg/wCFV7eQ3csj5d8jl3Xfn6+lea2mdyRc+zRyxo+A43cYHeifSC8Ly2+YnBDLk9BVyzuIid+3ZJGuMN/nNVbvVAhfahIJG4DpWEpcrNFdmho8160kSXBx5PWRGPIfnjj1rO1W0/tGz1u1dQ48pY42I/vSRr/Wuijuov7LQjywcZKEd6zvD8a3V1AmfM+1ahDCfzLf+yV0UmqlSMWZt8qbO+0z4GeC47G1Mug27ThAWYFhk4571pw/B/whb8poVqP95c/zrs1UKoA7cUtex7Gn/KvuOHnl3MGz8EaHZAeVplquOmIhxW1HbRIAFRQAMDipKKtRS0SJvcMe1QzW0VyhSWNZFIwQR1qamTTJbxmSR1jUdSxwKoRDaWFtYR+XbQRW6ekagVZridf+KWkaDcwW7eZLJL0YLhAOmcntXMax8V7q6MsdmI7ePOFmB359xnFYyqwhpcpRbO88S+L7Tw8ioVe5u3GUgiHP1PoK8T1XXtU8Tak95qbulrz9ng37Iwc4/HvV5kgmnkuJZXku3HDMfuk9yfYfzrk9WuUgYxKzYT+569q8+rUlNrt2OiCSINa1T7NNIH3ROpKtHjkY9vWuev5UuXgd3kBDEspXkfh2qK+ka8lJLsXzkndyT9TTDKLKyM91IiRk5+fk4965W0a8pO0DX8jiFVjjPC4IAb1PtWc9jJc30atG0tkAQE3ck9j+fNYniHW9XubmP7HAUspB5UQ67j649cGr/g/xdqtrqMFrLprRyiOTF0ImccAnGAD279qyV56G9rIz7rwpfWc895byzJGgJaIckgZJ4rz/AEyO+XWrucOkguVYN5gGBH+PTgdq9lvNZa5lggu4S5kU/vbaXI6ZJkLYA64AHpWXDpjWcMUJt4TBjzt3lDjfzgnHOCR+VWovuJNJanml6krxi4eeSdyVO9ZWfIAxjnmp47G11C1DosduJDj5cofp/k1366KqXktwh+zwSL5U8U2EwvXIA69zUcT2UL3D2kSxxA7YxJ1H4Huap3YaHmc3hoW2vW8VsYjc/KVkiU5IznuK7K1+HlvZee2pWb38khMpAJeSPkcvj1J7/SuglvrRNdinMnmSQgSmaLMkmfY8dCPwqldeMZRKVtLnDyR5lhHyZx0Pr0p3UY3eoK7aIrTTbHw5qLtEkctxADP5fA3KekYJ4Bx161Y1TxSsl8W8QTMLvyhthycKDjHI4A5Fc/ezi9mMcKMiEZdyTjPpVTX4XuboNIpuD0WMsAGOOv0Fc8pqRuoanSyl768uLu21AJK67f3agIoHZB9Kt2WvvHqMTtfeQ8K7QRj5+2D7Vw8FtNZwOnkP5uBiPd/nNXxcvCClzYSSSyABY4+SvTrjiuSdfl1G7pHbTarLdxG3WUGOQYCpxj1o0vU5r3fAs6SRwH5ki6ZHYg1hx2f7pGYtvk6ohx+FV7y+OiQBopznccwrnZ/n3rnjiry1ITR29zqVhb3ASCNIzMAWcbt+ccjB7fhTBDaXLGK9cLY4yoQjkeg9KfHqEmp6RFvFs+0BldIwZjwPk39x149TzUUkMN/AZblTHGoIMTKOcetdjld7FJq1zJ1DxRZ6CHj0+3mkgfMJiQsM552HOMkfiK5+ySXSbi3vjPNEbgsVhfh4z2z+ddfbuZtULQabAdyjy5pZACMdkzwo9aZqjvbiMG1WIn7zkmQux56dP/1Uru/MQtTGutdkhvIHLSwSRt5NwWO8H8Pxq7qeZrYSRPFKM4JAxntXFXaTTa2bkz+VbLu4A4B69D0FNPxVk063ubOK1juNQMf+j3EnPlnpkjp9Pf6VSXMXytfCSmePUpby1Ea2+oWxyo8zejZrpND00Q3/AJtwAJJBkEfwivOPCNxqWneIpNQm8ySzlhJmY9N2MD616ToV4wWV53jnt5AMiWPeVAIOR6HjrXdC3umVSLi2j7W+GbGXwTphbg+WR+Ga6kdK5X4aEf8ACHafGM4jiAyT1yAf611VfQbHkbhRRRQAUUUUAFFFFACNTaeelMoAKKKKACiiigAooooAKKKKACiiigAooooAKKKKACiiigAooooAKKKKACiiigAooooAKKKKACiiigAooooAKKKKACiiigAooooAKKKKACiiigAooooAKKKKACiiigAooooAKKKKACiiigAooooAKKKKACiiigAooooAKKKKACiiigAooooAKKKKACl2n1pR1NKOlAAF4oooPSgAorNvPEFhZHElwC3ogJ/lUVv4p026lCC4EbngCQbc/nUc0b2uBr0UKQwBBBFFWAUw/exkZp9GBuz36UAAxigLzRQOlABRjmiigAooooAKKKZLKIomcnAAyaAPN/iXem6m8mNhHHGDGZCe/U151NeLHAIfMDxyEHPBP+cVu+Lrma7vZNzbFdiUGPXk5rirl4oJ54g5l8sAFh1HHcV5NaTbdjoppdSIv510Y5GPJxyOg9zzUsvniB1ic4jIDbDkD0/rVKa5+xq6pJJFITtKbeG/zxWxZbIZ0bUBGUK/vGjIfaCByDnk+2fWudLTU6yzpjvfhflkkI5wnOT6ccjP4/SrLW6rH5zDjORHnpWDc3UlpIEgnSWMH935JBJA6UTajeajEUYi3GMEn7+K5JtvoPzHav4jjhkMcJ4UYyBxmt/4ZXMd/qOho2GePUXlb2AiOD/4+a4JNEhaRzPcPIR3yfmrd8OX8vhm6+16cIvPiyQLkEocjHY5FPCzdOqpTVkOpyuNon1QOlFfO2m/tC+J3uRbzeHLfAODMs5CY9R1Na138bNddSLW0sic435ZwK976zTte55/s5HueM1Q1TWrHRYTNe3MVrH/AHpWxmvC7nx54l1B1L6lKgxlo7ZQlY87tqdwgvLlJJyDIPNk3lse34VjLFp6QWoKnbVnsT/FrSLudrfSlm1OcdfKTCD6k1xHi74j+dLJA4eVweIeiqfoOteby3SIJF04tYGQjzZQxBP49qjhjjtjvaYyHA6HI/DvWMqs5qzK5Enoblxe32rTD7ZIscWciGMYA+lSRyZjEaohdCCMjNZk960kREchkAGAmO9FlLOoheU7AB8wz1+tY3toapOxJf6sbTdArN9rK56jlM46H3rC1K4Z2xtzxn73U1p3c/2u5k/dqhA5YjqPT6VkiNJCZJSIInJWPzBgk+tQ5W3NUijDEDhpgiJzwgxXOeLLue/a1ttLl82NZBvI71Y1bVZLyOXTrCIkSZVrg/wqOpB7UzRNJGgWJLjZbDJDD5yT1++etZNX1NY6alee7urh1KiMxRE+ZvjOfM44Fa9venUoLdUuZoBgx5hAi2pn50GOx96NNkdIIn3QPJMDIPIXzHX14PQ+9WxA8lmjGKTygcRnaPuZ5CevNXG62JeuhQndLi5LkQmC2XaJiDktjnPY8d+grOm1V1s5Q97chDIpghhlLCInIPHcn1z2rVvtPV5JI0lSWMAhjJgYBPPANZEd/H+9dkUWFsSDIGCA9hx/nrUuTuOxHL4nk03UY7O3bZuyskfoSMZ57iuik0LZcT3GxHt48bmlYlPM989ScVleDNBs9R195ltgSZYytwYWyIwD8g3+pOSf9j3rrRJPbK8sbh3EuDsUYA5HyDkA44yetCb0uJ6Mx0hhuruOOTD5jCyGPk/QAD2rP8ReDIfOFxapHZ3MrYEe7J2nufTtXU2UsNtI8sLQARxZUuQRET2/3jnr27Voz3kDKFliUhWG1Y2wmcevU+9EojT5Tzux0P7DCm+ACcSZ3EE/IOvfk8GpNc0W3ubdJIbYF8b1ZjyAP5c11mqX9vNI8c9xbebztYSfJEnfArFS/wBPdLgpKDbxkeZMgPzD0z0H/wBasmkCmcSNNF1bu/8Ar1zwQefqK17bTprnS0NzJJHbSAxLJDEu+ST07fn7Vc1N7SS0DQhU85id6DBwPUe9UE1JvsztFbeZHGEWM9xn+frWPsYvc11kh+i3DaZG8WpESEkR28sadQemfftVTUNMkmWWe3ia9t0kzMwJBAPXtj9a2p9VlXT4o3jjT/lmsX3iEJz1PTqePrUELRy6qLiF5Hk+z+QVjI2Rg+w4z+FcU8MozuiFdaEHhHT7qa3N39rAjlYlbdwcqB15IwB9K6A24t7uQ3qPG5ixCIwcOD3H5HmueiuZZdVttNmgVogfmitsksBzzzzW/dsIY8G5SziAHlxsoJY+g7CuqD7FX6Fme7Gmx29rE6xwLwryf6xecnjPqTWB4n1yezuhKIDcRuTFyCozjrgen9K0L66t0tS/liQyAMsu0+YcEj5PbIrzfxfq11qt2bWGV3fAwY88nqf0qpXk+UqCV7mDq/iFtYu5dL06YiU8EnKIMcnJ71Wg0aWaWOaCVjdxjnzAAJB3+tdDo/hqz0z51jklnl4kllznPqDXUxeGBf2/+s8qV/lVI/vknsK2VNRtyl899GY2mSXclpHC0KpBGcECus8J6fcanrEFutq6B2CDj5Gzx1qjLapEEhgBlRPl81lwTjjP4811Xh69HhfTNY1652xiws5ZYxu6ycCP/wAfIrop+/NJnPUahHQ+p/hBfC/8MzSKQYhdyJGR3QcD+Vd1Xmv7PsP2f4Y6UDySgYn1JAr0qvoXoePHYKKKKCgpM8+1G402gBxagNTaKAHFuKbRRQAUUUUAFFFFABRRRQAUUUUAFFFFABRRRQAUUUUAFFFFABRRRQAUUUUAFFFFABRRRQAUUUUAFFFFABRRRQAUUUUAFFFFABRRRQAUUUUAFFFFABRRRQAUUUUAFFFFABRRRQAUUUUAFFFFABRRRQAUUUUAFFFFABRRRQAUUUUAFFFFABRRRQAUUUUAOXpS0i9KWgArk/G/iT+yrYwRkq5GWIrrK8o+Jkzw3lyScnAKflXNiJOFNuI1qzg77x4yXTxbmcg9hTtL8UC9ch2J5weORXE2up/2br/264tvtds2Y5YtwHBHUHse9WHu47vU3vLVSkUhJCg4zXz6c3a7Om2mx9G/D/W2vbeW1lfeYgGQ/wCxXZV5j8JEluJrm4YDy1jChgeuf/1V6dX0sL8qvuczCgdaKK0EFFFFABRRRQAUUUUAFZHim6NtolxtI3yDyx+PFa9cl49ucQW0IfYSTISOvHH9aiWkWB5LrXiC0tmdprO6GCY1laIOkkmeAMc/nUOpae0+mm7kR94hSVbhMeWEycDP1Bqxf3LwykS3H7iQ7SMcgf5NWE0P7DazwyXEaXBHyRbcDy3HUj6V5UpN6HVBdTmLWeeOaVpXi8tItufLBJHoMj/CnoVvGCByYhyI85kUAc+1NnDWpSOSTyxtA+ToPxqKTWdIsin2+9EZbCDg/KS+MuQOfWsrNo6VboWW022t3CwSSvK4DN5g2Zz6c9Kq6k5RUkaAxpIpIYMOecf0rQiRXvRJDc/aY1kUxTZOJEHT3FQ6i7RyiJYVEZbJJA6/jXHJ7mqSMi2kj2O8mfNBOWJAqdT9oB8hPPTGSMHitZJjHBIrwLG8sgm3gDkc4AA4HWn20QmdCQU34UHpipsk1ZjcU1ZlG1t5J0JijHyDnPGBV3TNHkWNJJgsaOduHbvWxZIly0VsQIpHYx7xjn61g+LtXk0SeW0hkFxOrEHaMjFO8rkunFbk3iK90/SbOW2muJDcSRlVihHznjjJ7DpXmfh6wksI/kkdBIfMGOc+4NPnunuZJ5pSzyHpuGav2YCQpvRRIe2cV1RVtTBrsXUuVRDjMhHIXPU1JE8xQS4EWSQQ55/Sq8MThd+G+uO3tVyK33xCWVyAg3Yc8CtHpqSlcla2ZUItxiTGSXI+b1pktymm25e8uREeygZrMn8Vjy7v7JaC4ManM75wpz0+tcpY2eoXiNf3M32jLHdFuxtGf89Kxu5OxolZam3c+L5RdFIbBp4WJAZpNjnHc+grD0+7u9UvpDPNJeTv8yxbfkTHpW7baRBKskoBifniQVHcQXE1yPKl+xWCjLSrbr80nZC+RgYB/TjmhRu9Sk0c9LokNsxkjiZ5Qp2hjxv7Gry2bvo8FjPcsLhQCREf84ralw1+kMzRICvEjcZx2Gay54POkcpIs90WwsWBgjHHP9KHDSwc12VFmnjvreO1uHtwAIzzgMO4zWys0k1hcxxK8kkIDERy/dTPIA7AnHPU1jXesm31KT7HLiNFEX7yMETyZ9Kv6Ys2u28FlGr72Z5LoxL0fPIHGPT8qhSsitzBg1KK8uRHZK9vLLISwzkEYGAcngcE/ia04/Ad3q76etxCkVlGRM0ckWCcjO8nv0/Kr+gaLBZanqEKWWJAYjBdrL5pZznfhMenFdJJeTzOihZQgGMbjkk8ZPoKqKvqwcrPQY1yLq+tw7E2S7eJJMktgAk4HTjp7AVWkuFgMltbStgTb5XLMDxntnjFLax/Y7aaUOg/uzHBwc9E9+ar62lvpkVskyzz3M03NpCCZD0xnjknngU3pqyF5E9tocD75LSMz2+5FkI2/NJye3bkUt1HaugVwHljzJIc4ORgYJPuRTII5fOMwf7MjRjy4xg+Y5OMcHqB7f41ftbYyTS2scYii2yGO6khJcjuSPrxS0bvYrocslgbVJ2meCRCCBNHu8sDPpjJH86jgs1094bZrVL17mURqCCMsRgEoeDjPT+VdakM1ppOoXNxF5vlriOSaURpEEH05P8AiKpXFnP4qu7ZrNks7k5YXDt+7Uf38t+NWoprRGMnbc5jxO6aTLJarbiP7PuijQZeRTnk5Hfr7VzE940jxRQq8UMZDAJn917k9zXdarpuk+G9Plnv9SnkuI1b/WKNhIBwBgknJwOw5rzi88ZXV2x+xWaxHGTkdz3wKwcZN6msJtR0LUwiiuHMikuDlcDGfc0y31JrNDgJtHUjPJx71j2pvJbkTT3G8dTggD8quXVvLNE5LkxkfKB0Y+5rT2V9TFzZ1GiX+ySa7RcXe0gTZ5UY5JqaLVUuYUN5ewSZztLZBI9hXPeGbCY2d5JLJFFAsfmZbrJzjYKlvZDcxmJkcRqcRDA3gfWs3SSKU2mT6hqFq9+6+f5kSjAGfk+vFcbpUIOr3eqFzGCGijXnI9/yrT1a3XTtHkVAHV2wST0Pb61R0/TZL61RZZmthg5cKeWA6fjSpwV2zdy0sjqdHma5uI5Vdp0j+URf3sjrgVttLG8axYVCOY3xzj3PpVHQreS1thLxGRGQ3zYOOmB6nrV64hDrIucAHgc8elTNtGkVbchtw9zMSzAfLgcYB/DvTvi9P/Zfwy0fTFbN/rV6G2HGTDF/LMhT/vitDw/ZC+1C2gdd0uchFGM88fXpWRrVv/wn/wC0NZaLEfNs9HWO0AByMxnMh/77JH4V3YWDb16nFXktj7b+FmlPo3gXSLeUYk8lSR+FdbVaxhW3sraJeAiAD8qs17jepwLYKKKKBjW60lPPSmUAFFFFABRRRQAUUUUAFFFFABRRRQAUUUUAFFFFABRRRQAUUUUAFFFFABRRRQAUUUUAFFFFABRRRQAUUUUAFFFFABRRRQAUUUUAFFFFABRRRQAUUUUAFFFFABRRRQAUUUUAFFFFABRRRQAUUUUAFFFFABRRRQAUUUUAFFFFABRRRQAUUUUAFFFFABRRRQAUUUq9aAHDpRRRQAVxXxE8LLq1g13GP3sQ/eDPVf8A61drTZEEiFWAKEYINTKKkrMD5Ul0SzbUTb3UMpgRsgxnYS3ufStKXwhbWguFZJbedJCVijkJCccjBrqPiHpH9myyRhgEjl8xcj+A1n6tcP8A2tIXJcyASE/3sgH+teJJKEuVrU6k246HpPwjsHsvDe58Zkf+Qruq57wLCI/DdsMk5Jb9a6GvcWxyhRRRTAKKKKACiiigAooooAK4X4npJDbW14CVjjyrEdRmu6PWuZ+IrxReD9QllXfHEnmEfTmon8LA8osHYTXDeYssdy2QrjoPQHH1rP1nVZLmUQxpMEso2aQRjOB64/z0rk7XxfHGfNhvGvLCY4/dkkQkfyOKmtfGYM8kULqSVIWWMnf7h68x67HTG6JrbxBFqCu8UiPFk8yAHaen17CszxHGt5o1xHdon2aSVWkxJ88pB49xU93fWV7L9l3tbzcSF44wmTn1HfNaFrYRfYJYpZWvA/LSTSeYRj1Pv/SsWm1ojdTW7NnR4LOw0i2WHc8aRIsascnpwPUisrX/ACLdw0nmHa2CBjP40tkbS3RILdpXQqAAxztPtk5qK6nMFy8d2BHFExzG/UH6dq56kLu5pGoMtN10iLgRJk7cAZPPUmtmWJobQNlTj+I9Pxrk7zxNHb3sUdkiSDkknnHtTk8SX2pRzxNAqRZ+4WwH/wDrVjyt6IvnZrDxYqWh8mJn5yrMB19RXL3V39oZ2dwhPLuanurhERBI6RHryRgewqmVTd5rRm4Q8KgPG/tn+ddEYJbmbbbI2sY3TcXzhskYxn0FWVhaZ4oNrDJwQPWquoXEOlW0k1xIjvHH5gt92N2TgD15/lWHaaprFzeXNwzGOJuIokGAv9a0vYnlZ1VzqltYLIiTG4kiI8yKM58vJwAf/rVi3OmJqGoy3K3DxSJvMgkmZQT02bOnb/GoNP0wWc8t/NM0ki4kLOvR+wSr4Pm2s4SC4t5cFvNkXYWHrz9aT11ZSTWxMLZIrcxKVEcBxIisPmk749e9c/rGrGzmaCKNvNyCsI96fp19qN/cWYYEQKf3jyLhP8OgNdR4f0p5ru51C7Q3EnMkUQUIQuB/Pr9KLc2wW5dZHLHw94rv5Zo7RYxIG+bzSBjjoBVqx0HxM8MCiJi+Q28yYjibPYHqenNelrorTB7mKZpLgGSQnuIwO3Pp2qvoutW81xPHLdZiVdwjOcg84GfXgfmK2hTt8TMpVL/CjzQ/D3xBq93JcSXttbSbiqiaQhGQfxhx0/nxUmhfDGDV5Zbi919jqi48p7aZvJiHfkjnI47d67xraNLaeOVmifzMxGc5x0IjBA6kDp/t1XvmgsIHvXie7DxZlFtC0m2TIwOOnOfy71lJK5alK1kcZB4E+zXccVtqcOLWZ5JRcw8q2PX8hgdK3ba3u9CgFkmHOSY4YW+RiRnPHbuadcXjzXUd5saAR/NJIWyZwTzgd+la0GoQSSxXkVykmVYwRmISOMjYN5P0NQ0raD5nszL8Jef9kuLozLPFayyRz3ZcRRyMoyfLHUDpye9TfaWm1CSys4EltDbi7uLgKxSJAO79+T+eKnv/ALLco9ttiNodsQto+O2CSOhz1/Grdg01tpctsphIQYFrHyIIw+dmOh34XPHQUK2yBp3uZseo2s9lbyCcSQQsIrL5VAODycdznPWoXmlMl/e3AEt2+ZTNJJzCo68+5rD8R6PBDp1tHoLlJLa4eWQRKE8sk56kYJyc/Q/kyDUZn1i9tFR7u38va0rZCMAMO5xjgkk1NuZ6lI7ODZLbi9e2k06KOQ7YyPmhDj1Pcg9T61k2GlC2lu7kaj9mIiAMjlnJC9cY7E+3YVS0/KWEcdvOEi3AyPdjzEAHfA+vGa1bvUbJbZJ/LLxGMgMflAPTp3/H29MU2rPRhbQh0B9R8ST20mpJCNHEZl+0XDKGP0Q+/c+5pnxF+JdjBBHY6ZueWEELcxtkY7Y4HT1rz/xV4iW3sjZ6diCJwEbCjO0dMnv/AFJrkBcloo2kk8/BHUfe9q05r+7EzcUXru8u9cImnuQZ1bcsPXHuSaNKsPtJ84koM4kkOfm9qfdaVcr9nmusxmeLfFngBScA4H0P5Vc0bQrq8uRDFI722fL83nDH0FWovaxF76XLM6W4BIt4xBjJPRzRp1hHqUR2ysltEccrjj09qk1TRbhb6S3d1AhIDbecmrkMy2we3UKHXkpU3aVhWXQtXENpDEYdqeWQBkLjFZ0toLm4JE4Jx+7IPFV9Qvhb3SRvIChHf1ritY8fmDUJdOsQktxF/rZOyd8YHU9KxjJSdmaSjyo63xJpstzbWkbsI7dZhJMEPU1FpFrE1oF2MpVtwJHNcBH4w1cX5h1NxeW820wyr8gjIOetestbql1FDGogeP5WJOdxyTnnp1rSUbK4qctbM0I4Vjto9gAMqhgAc57GiSaS2ZJY1MhhO7Yihz9MHrUcsZ+0xyrJNsQEGLcCvtwOnetLS0kuhAi7sMT/AKsck44FciXNOx1Slyq5rabqcXgDwxqPimZGKWMf7kv1a4ORGMfU5PsKzv2MvCtxr/jbU/EN4PNyDmU9SxOSa479ozxCLe80jwdZzGSKwj8+9EbZDXLfwEDuifqTX1D+yL4U/sH4b2dw8RjmuVMjZXB5Ne/ho2+X5nlVJX+Z7wF+XHaiiiuszCiiigAPSmU5s5ptABRRRQAUUUUAFFFFABRRRQAUUUUAFFFFABRRRQAUUUUAFFFFABRRRQAUUUUAFFFFABRRRQAUUUUAFFFFABRRRQAUUUUAFFFFABRRRQAUUUUAFFFFABRRRQAUUUUAFFFFABRRRQAUUUUAFFFFABRRRQAUUUUAFFFFABRRRQAUUUUAFFFFABRRRQAUUU4LQA2nLSgCigAooooAKKKD0oA+c/jr4l1CPx4lhGmyyigCyN2O8A8/57VTW7+2iO4gJEaxRiQgdD0z1q1+0jouoTa5by6fKLVrmDabgKTgjsa5bQNAurDRdPnuLp5JwDGXUkcjv+teHNv2zv0Z1Qty6M+k/AEwm8Nwf3lJU/nXSVwvwnuGfS7qF33sjhs/UV3Ve3e+pyhRRRTAKM+9c7rOskSGGIkBTgsDjJrBuNSlVTskdHxwUkI5rjq4qFJ2ZSi2egUVzfhjxEdSL2s67Z4xkP8A89B6/WukrohNVIqUdhNWCiiitBBWH410h9d8K6pYR48yeB1T644rcoPSpkuZWA/KTxZf+IPh/wCJL+C1v7mwInfzI42OxiD3HQ/jU2m/G3V7co97ZWd45GDLGphfH/AeM/hX09+1N+zpPrTzeIdDtjIW3PPbxJk/UYr4q1LQLzTZzDcQSI46qykV46lKk3GfTY7oWmrns+nfHPRrsg3cN9p9wBgSRRx3CfiCQcVor8V9PkdZB4nRwAVPnW8yED0xsI/WvnxI2iXBBPvSR5ZSApPOPpUuomzVRR7vc/GCGJsxalCDngxeYD9elUL740+cx3332iQ9SQefzFeNPA+7+tejfDf4Wz6k8ep3yqEj+aK1mU5l5AH+faufkdR2TNrxgrtHrHgma71K2+1SMIlcCSOMLk7PU+n0r0CGJIbZGDgynI27jkehPpVWxtjo2nogg8jzRg/u8bgOuPbioXmltYrm/ZWliT5Y49wzI/sK3UFDRHLKTmxuu2lrHCi3JiJlycscE+pNZtrrMo04p5UsGniQE4YfMexA7cVlvBLrV5HeXkjw4I3fx7U64AqS9leZY9rmKBudshwAPWqSV7sryLOt/wBnazJFcTQNPKJDOSQOvHTvjgcVNaq0yCOa0UpcfOlun8IB6ZHIzxn61ctIrP8As0rHbmW7kUt5sbfdUY5I7D3rc8PWb2loWubJdixswvSMlsj5AmfujGPzzRJWBO70MjRfB00xuZdRklso4piI4M5QuOqAg89etW7zfYa3JDFEHuIoy0m6MkL0BfDf1rbsofsdnG00oubueFZo4k+5CrfwHI6+pH05qnJoN3NbX9y8y+bNKwWJIyhjj453k4IJ7fSo5W9iuZIp+H7G3uo5DJJLHHKWiW4P3IuDkf4//XrYR7dLoFcRYiQNNb/OZQOeAe/QVmWBWw8uIsxAIUr2kPc475/rWhdXM5vbMXNyYIpW2iSGJQIc9yeoq4pRXmZyu3oPls7p7tLq0nvrC3dcjzPL/eZOTx6ex61gQ319beKhdQSQyWfJkeSIOQ/Tk/ieB7VuNcC28u1iV5Pssxw0bEbk6F3OPTP51WvbOO9vZLPS7W3ilEWVtorjEcpJzk9+PTqabldXFGNnYrxXNteTpd3SSRyTNJ5Mkh2bGL9Rj0HH1xVq4eLStPS2t4nSTiPzATjP0707VPEMGm2kERzdvBKLeKKM7Bv747kZFcx4iu7mwuykF1NcTyOkJFpLhF4wXB569CawvdWLt1OevPErW2qWwjuJPK5gh5J2Y/kMkn8a0ra5uHglgkzJPsISVFy+SOHH0FNk0wa5p8H2KB/MjYho5Iyhhx9QM561aiuRptrPNEXlvbWPF1ZwnEjREgZJ7CnbowtrcrWGrJYSx38ElzIgXyllOC7sPXPA5PWrFnpVxJHc3kt5ewagykSRq2Ixz0H/AOrtS6deC4jgZLeIJHJhYY1jwFwMYHc4PU96v3N5fOkkcAAiRjmPHPPenZRNDM1q5l0fRQ148dzBLOQZIo9hIIHJfqcj8quRrZ6hpT/Y7WGzlmiBWUy4RVJ5J7kAA8Z5J/Cp5rI6zYP5rSx7AGitphwOOw7dPSuWW81K702SaOzaz0+YNHGykZcIcF8dQATQlrZi6HS28cNs08lndfY4o23RSxs0hZtnBOOBz0z6n0rkviH4gg0xbOJL93jiPmSdAjHHHA/E/j+e8LmabSZNI0+RpbjyIhHGqtHEpyVxlsZJzkufSvKfE9gupeJEhdhLZWsgMrjOxynUDP4VMrrQIu5Q1q4lvL0eQjSuUBEYHAyeldHpPhXV5rcOTDG8akiJFycd+v8AOtLwu9lfj7RLLDYQRhpPMYcjA4H17V2mlazapDLjLSyxCNZM5z1PFb0kjCcrOyOTs/D0oljSXfKhHmHC4wAP5dK7vSbCOGy08KDHhTgxrwvv+PNJYOry3AWQzPJCYyQOSOuB+PFa2kxo0gSRZhGkQO0jADeldMdTFsp23hGK8uPtEkZEoXnrx61z+qeGbHT9VuLhw0lmDl2HUnFeqabAsV0MxlMnABzj8a8a/aL+JcfgO3fToohIfLDRuRsE8rZ4z9Kxr2jHmLp3lLlPIfihrwjvYLC0Jt9Ru1xCx/5ZL1Ln8OlVfDHhjTPC+gveajcZsofMuLq8nICCMHmQ8ZPPasf4d217r/iWK+vmS9uZ5XACnPAHIHoBXgH7ZXx+bxJrNx4D0KeP+xNPmH2y5tm4u5gP9Xx/yzQ8Y7nJrxqMKmJqqENuvodFe8VY9Dm+O+k+KvFJtdJtTbaHu2xSSj965z98+n0r6b8GXl3rccd4xE8+1drEdRjFflz8OdbkjnjVmZ2jYflX6T/s6a2da+HFxIHAuLPYC+Mkxvx/Pj8a+ur4SMMPeHQ8qjUaq2kdx9pNxdSDaPObsOg9z7V1Nrqtj8P9FvPFWoqJI7UeXbwj/lrO4+RPpwSfYVk6VpT3kqQrbje5GSD1ry/46eN21nU4vD9lP5mj6YxUeWeJZsYd/f8AuD2HvXh0YKHvPc9CrLm90w/Amg3nxF+IlpHIWubm8uDNNIepJOSfzr9P/CujR+H/AA/Y2EahFhiC4FfJP7FXw633cviK5h5QlYiV7YHSvswdK9mlHlh6nHJ3YUUUVqIKKKKAEbpTaeelMoAKKKKACiiigAooooAKKKKACiiigAooooAKKKKACiiigAooooAKKKKACiiigAooooAKKKKACiiigAooooAKKKKACiiigAooooAKKKKACiiigAooooAKKKKACiiigAooooAKKKKACiiigAooooAKKKKACiiigAooooAKKKKACiiigAooooAKKKKAALuNPpFpaACiq99exadbtNKQEH6muC1X4ni3m2RFFH4f1rOU4w+Ji8kei0VzvhTxha+J4SEIjuFHzR56+4roqpO+qGFB6UUHpVAecfFvT3vrSNYmVHKEnLAZA5rzfRpFPhm5hKL5ltcZEoHIBHQ+2a7H406mNjxjGI1C7s9+T/UV5x4PuRHa6pCcSSGMSDPfBHSvFr2c2kdVJaXPUvhVe+TqMsD4HnRccYBIP/669TrwPwtfy6Vq0R3rlGDKR1OeoJ/T8a93t7hbmCOVDlXUMK9KhLnppmE1ZktUdWuTZ6fPKhwygAfnir1YHi+/Wx0n7pkZpABGDye9aTkoxcn0I3PPtX1S5e68qFWyxwOKy212RJ0ilYc9x/Ws68udTa5klEMqRo2fkXJXmqtikk04ZmDuGyQRyD3BzXy1S9V6bs7FCyueneB4xd6yJgT+7hJz654r0GuR8A6fJBayXMibBIAsfuOua66vo8NB0qUYM5ZO7uA6UUUV1EhRRRQAjAOpBGQa4PxR8EvBnjKVptT0SCWc8GVCUP6Gu9oqJQjNWkrjTa2PCdQ/Y3+Hl8zlbS6t2PTy7k/1zXNX/wCwn4SmB+y6le23PRyGFfTdcx4h8VpZwyQWLeddk7MgcRn39655UaKV3EtTn3PlTxP+y94Z+H91ApvG1i5fkQyZjEXoTg8/Q1La2xsLgTou+RfliI657Yx3rtPEcc1xqNzDNvub1m+8hO8H61g3MkcGnoggj37iPNIyWPT8MVw2jb3NEbJyfxGbdzn7SjXcykcA4yMD09MUy68zUNUtllMdvZqdscKrsPT0qxrOl/YIreOctJcSDzfJ4OB2HFQWIkuVE/mfaJ4iDknJDHPb60KJd7Geu1Fu3lBjMRYyuQenYgDtUNxbQ6lboT+6EoDBPRD0/QVa8m41WG83N+68xVmlC/d64BJ9cE/hWdLaSXUkFhDeMESbEogU7/JB/iJx989qEr6DRb0zw7dXOqR3AAtLQKuBMc5GePWu21G8S2t5LWYzoQpkusSDL5PyADoB0p1nexpb3MrxPPaOUWBI+Meg6c9P0NU7uKSRXe5yBMxkl6dTwiZPJPtUtW0He+5d00l7IC524RfNMoJPYAJnHT2pZRc3d3GIlE8RUjBPCj1A7c1paAY7e1eKSXbFGAMH/DufSmLcMouWS0azSZvKhkH8I74J5J/xrVNLQjW5lWkL29le4YwSsQsbS4OAAckZ6DgfpUC3kVtaiC4M0t5KwwX5yADg7Ov8utSEvEk1pYXYu7iJWaQyAYBJOACfvfrnP1rO1hzFc28kiMHuyc3Me1zkIMnecDOB+Gazdr2L33JYpP7GX7RNMhTUI/KWHBd3f1A/hzj+VMiI0awj166uWt5LUYBiH7056AH0xwM1qRtG9uHuFjL2KxwKJCcmTHOc9D61z/iNEvIXaaOOKQgXEoU4STB4wO4rGTs9C0ZWqXCi/luCRHLkTy5++IyOB9ecVsxWc1/JZXcUaQTwqjNNuPOfnwe3GccDsaybqH7XbW7ptLSrnMg/1g9/X6VckhutVtNQQajLZSQeTDE65Bxk556DgAc888VUEmmTK9jWutRuLm+tmU4MrbSIvnOPQ1574smk8PeMiwkktJ7mRIWkdc5GBwRyDjr+FbR8VT6FdxIhjliZt4lRthC/cOz6/rXnfxI169m8cRcuts0xZZpA3OR15+lW0tGhQTvY6/TEj0/W22REvG2BMx98dPWtzUZdl8JoBJJgoqxTLsLueOAD+vSqEFqb6yivorpZHJjAhTksRzn6ZzRBqXmXLpOsk8pYKEmJIXPH0qX7uhojat2W5Z9SvJEdHyAZWxnZ8uI8k59Onamaf9ogguPLjtzaBsBesgBGcZBxgY9O569sfxJZm5ttOS1xKIZjMbc9ZRnocc4+Q/mafceIJdB8HT3xt40lv5lk+zRs2wQA8oADnaSQM57U+bclLQxdci1TWtKksIWaO8YxFXiK/LECQg9c/OfzrN8ZeFU8N6bbC3eTyDLJEXkYn5uCePfA/Ku88CbdK0SO+mzZm5x5Cyw4LK5OXGe2CcE1l+P7NL/w5OIHaWC0lMw/2d5Ccjt2rOaSKUraHCaNBCkSWoYYl656Gu9037GlvEPLKSxyEmQHov0+leb6cVukhufP8gWkmZAedw7CvRPCc5u9QljnjQpsJGRxjuTW9OLOWT7nTw2Z03zZLa3kLMU8qXPC9eK39L3XMERlWQnduPuelZCzSwXey3kae3A/dt/drXjuhZ2MdxI65xgjPT61vexncr+M/HNn4VsHdW8sxxlt0g5z6/Svgn4q+J9U+Kfi681YzPJoVmd0IK/eAABOB6813f7VPxR/4mNt4VtLh5L27j8yaXP+qj56/Wua8H20NvBp9s8KyxCAmU54ODnn6nt7V42LxEk7JHqYailHnYni34jL8E/ghrWpm2ksfEWpI2naWZR+83SD95J6AID+dfnjNI08zO7M7sclnOST7171+2B8Sf8AhNviDBp1vcvPZaVAIjzwZm5c4/IfhXgi9Seor38rw3LS5pLWWvyOHEzTnyrodJ4FymolTg5xX6RfsXsLjw34ojkxs/swHn181APxr86PAFk016X29SFFfol8BrebwT8HtQ105je5uILWEEY3kP5hHuMDmvcxDUKDueWtamh638RfGC+BNEewtZXGt3kY2lcfuIjkEn3IBAFeMeFvDd14t8QWdhbIZJJWAPHb1qHVdVutd1Oe9vJnuLiZjJJJIc5NfUn7IPwpFxdf8JFdRDZtIiVl6DPWvm6UOeduh6D92PmfTHwr8HW/grwlaWEEQjKKMkDrxXZUKAFAAwBUdxcR20RkkYKg/WvUb6mBJRXK6h4puMEW8axDpl+TXMXPju5W+8p5HOD/AAnH9K4J42lB2bNFCUtj1GiuJ0zxtJsUyRNNESQSGBdfyrsreZLmFZY2DxuMgiuuE41FeLIaa3JKRulLRWghlFK3WkoAKKKKACiiigAooooAKKKKACiiigAooooAKKKKACiiigAooooAKKKKACiiigAooooAKKKKACiiigAooooAKKKKACiiigAooooAKKKKACiiigAooooAKKKKACiiigAooooAKKKKACiiigAooooAKKKKACiiigAooooAKKKKACiiigAooooAcvSlpFpaAOE+KGovbWkUaZAwWPvXzvr2tyi98oNlyNwPavpD4k2H2jTYpiuUQlHPoD3/AEr5y8R6PtvHxwAcgepryMRGTqa7Fw3NfwLqlxb3hka4CIMcg4IPqK+hPCPimPWrZYJnAvUHI6bx6ivmzQ7AC42gxksQp81dnz/WvWLDw3dafp4P2xDqMQyEjOZAPZ+9ddCbULW0QTSuewVl65rsGkW5LMGmPCxjrmvKNQ+Jmp2Vl5MsxSZeN7HZmuFl8Sz61NG8t75plJARG5U+9TPExTtHUag2dJ8QpjqOjS3EqMS024kYwp/yK4PwhdrYT3aRyeaksJXKkg5x3B6jNeia7bG88OIk0yGPysh8cqcdK848HpazarBBcGQ7oyubbGfbrwTXltNzep1wXKrGxa3ksM6SNkcgdON3X8K968HeIILmFbSR1ilcloo34JHcD9a8F11fsgDwyOOdpJ4z9a7HSXhmS0vEePzIlG1fMxzsGSPQ11YSryXi9jOtG+p7vXn/AIw1mK41BI1biNeOPzqtfeObpLBg7KUxjeuOfxBrnbOX+0dVR5igiQ+YXk5Qgc4Pt2qsRiU2oR+ZlCDerNa+8uxjRWJMhUE8eozim+EvDaa3q0k8iZh3bptx5Y1lajeNeXkjFcu5Lhc5BJPSvVvDWljStKijKCOVvnkH+2etThoe0m5vZBJ8uiNOJFjjCIMIBgCn0UV7BiFFFFABQDuGaKKACiiq97fR2MBkkP0HrQBU1vV4tJtXZnQSlSUDsAK8K1TXNVnv0ayuBbvMXJlP8QxyQO3Q1p+OfEkuoXsisQwB6ZyB9K44wnz7S0Fs07zHzWWIgGNeeM9s4/WuKpPmduhcV1JQjI7ztMbieVSGJUpgnofXGOa53Vr+S3hRo7RjEnGSOgHvXQa1qsMOn3dp8sl5KuSJWBeJBjpnn249B6Vg6P511p3k+aIIoVFrGWJ9ySM98kk+5rl5dbI6E+5Rjt4NUMpSVUuMmSWUD5FHfnt7YzRc3lvpUUpgkBuW/dxiNcBDjrj1x/OpIIt7y2yMsUoAEatyWPbHp61PD4QN8Q0t1LLbWysUhhkyPNIx17nr+GTSeiKucfY3iXmpW+nW0SSIJFa4MUjHdjqSe3p0+nv2Og6G+madev8ANJJIpbemBtHHHNbfhOFLaO/tEjt0t7YtGZEAwyIOCG6nJ4Gf8ag0mxmaFDcNFbpIXABO/AweSe544qbOw722KUk0+raeYrcyJHbMrM24jHsMd6sX+hefaGW7kk+0xTyTtL5m/GE6gZx3wKn0jWNPMKJa8xSyeWPNBRDhCN4J68+lWi5nsXSBkkuIGySg4UewOMdhnuaGnuNEUWrQ2VqjXMPmpgRkKeT6ZFS22rRPDLqV7tMEURiigjPp059D7VDqVlaTrula2McYklIJBCnGPnH8s4rHvdKvFhMiSQx6d8sWN2fMz3CdM+/v71F2VZMuMRf6iPKtuHAWZCRGPMAx75xk/SpPEfh641vRUhh1PfLDcA2iSA+ZJlM52dhngevU1o2lg9pYGFJEuLeOPIWGQ+XBuGTnuW6cDvQ+tQal4qsjp9k1zqEav8skvIcp99yfQc079GyXdrQqW2nxWlpPDJJkhfNlF199XUDsvBySfbjviue1WD7TqJltdkgMQWPjOcjsg4BrYltTrF29ykvmSPgSAEjb2qW00630+ACPe8/ABccgY6D6Z7etFm2JOxnwad9m0rTy1ten7FFmKSSReBjjYFPHJc8+xqO3ns3m1GEtPPFLCpKghMSjj6n/APXWxqDQpbhd8joI2DHGMHPXFctZzwaaTNE63jhvKFuVKMOM84/CnbuPmOO8KM3iS9SJoVNxbrLmebEaeYM7MY9Biqt14L1TU21VtS1Bbi5SISG7upCRhT0Q+p4FbejXVnPaaiRBHBeef+7t1JfB6l6sadpNzr095LqklzJBbAyywRY37AevPA6mst1Y0uZXwx1CAwNYRs4vHOYY0Gd0mMDr78/hW7q+kX9nbXcu1He0kJkPJzx3PGcZrktHW18M61OOEO7zYhuy8QfoM+uMV6bfeIoV0kLa25uIrmLyjv6q5xk++KXPdDtZ6GZZadF4jtbK5UNbTMcSW0Q2CKLoBx1J6mt6w0K2WZ3uFhMG4RLEWOITg7PwGTwO9U/Bd/HHFc2LQxyvcgCORxl4/ZPc8flW0ttFcWw8tPIiJw3mkHB6YOBiru7JkPsVpotMVkU7xIQI4gckDAA61zep6JKBrtlLNHG5iLH5siQjkYxXSap4fudTKQxySxwQ4B4xjtjB9TXPv4d1CW/naAkIF2SEk59KiQI8j0u2W0u4I1SREK72LN/rTnsPQV6j4Ss1lt0zEnkdiRz9K5bWvDmqWWpRvGoliwIV80E7U9j2+lQNq91anyVaWJwdsm2Suyk1yq5zTuz1+3s2nv7O0gVI0Y4kVRnavfHqal8T+R5b23liNNvyrn0HU15z4b8Ralb3J/0sRR4JyWya6CQz67BK9xOxcxuc7iT09TVVHHl0Zzq63Pze1zxdP4z+JfiDW7p1l23UkWAfuxK+0AfgK7Kb4gWPhPwhf30znoZIpAoJJAwEz+Br5p0bxTP4f8Uasrhwhu5iy7f9o/41H488Waj4l0+3sIFlNlF8/lRg7fyrjlg5VKqT201PWddQpJI4O9u5dSvp7qdi8szmV2Pck5P86bbWr3UqomWJ/StPS/Ct9qEoRYJADzkoa9u+Ff7O+veILmDytNnKPjMssRCD3zX1kIxpx952PGlK703IPgz8P5tU1SzghiMsjHHAOSa+2vHTL4e0bQ/BduFEejwiS82nhrqQZf8A74Bx+dZ/grw9pfwP08m0WK98SOpEMxUH7OSMb8eo7fnWfa20+saidxa4uJpCSTklifWvLxuLjUShDU2oUXdykbnwz8EXXjrxPaabAjHzGyevSv0o8C+FLbwZ4bsdMt0VPJiCsR3NeVfs3fB2DwPpaalcIG1CVepX7uR/+uvdamhT9nHXdhOXM9APSuM8Uag0uovEsuyKEAHj+Lr/AIVva3rsWlQkbgZSOFzXm+oW93dw3c8UqF5+qSZypz99D61jiamnLEqEU9WVPEGsfZSgjdt54IYY/WseyvxJcGWQLnpyc85rn9c13VPtSWk9uwkhUlZ06uvT/HmpfD180xSF4RkHfnvzXzk1zy5jpUeVaHbzi3UyMq7JwOHH8jXfeBbh5tKkRiSsb4UHsMdK88t7KbVbhLa1iZpXwSB0Hvn0r1fQNKGj6bFb8GTq5A6mvYwMJpuT2MKjRpUUUV7RgI3Sm089aaetACUUUUAFFFFABRRRQAUUUUAFFFFABRRRQAUUUUAFFFFABRRRQAUUUUAFFFFABRRRQAUUUUAFFFFABRRRQAUUUUAFFFFABRRRQAUUUUAFFFFABRRRQAUUUUAFFFFABRRRQAUUUUAFFFFABRRRQAUUUUAFFFFABRRRQAUUUUAFFFFABRRRQAq9adTKcGoAbNClxGY5FDoRgg15d4x+DEV8huNDmFrOOTa3BLRN9O6/y9q9UoqJQU1ZgfKGt6Jf6fLPYvG9pdxElom7+4Pce9dZoXjbV/Fnhy7tZI4P7TtY8iWLIlKg9cYwff8APFexeLfClr4rsBHJiK6jO+C4A+aNv8PUV4HrOl3mi3V1IE/s/V7aTcSGwRzw6H0rjnF001fRlp33Kmr215regm9iR38k/v4xzg1g2TxNqX/Evs3srOU4ETyZ2yYx35rqrzxpgy3MFu1lPPHtu4toeJ/cdxnrXnelLdy6wq+bEbcyERNHIpOP5j6GvMilCpaOp3vVJnsGr6wsegxmGPbPEOP3e8dvXg15to0Vxa6ilytvIkZb5TtwH57V2t7eXc2iR21vZtPcA5McS73+uO3/ANeuD03UZotQRpmlxHI0m0gnBD9BVtc09QvZaHb+Jdhskmty0fVck8k+47Vo+FPIvtMlePfb+WeojMqDjnPX+VUPEV0ut3PmSK0QnwfkPP6/1p+lGGw0I20Ny0EpmlMvy7M/IMpnPsDggd6iLSlJ9CJptWGaz4ghhtXtoSY3hXEZAH8s9OvSuk0XUETQjLlJDIBGNxBIHXH5143q876zrwgUgeUcDA6+9dvBp58PMY57tLjYBhYckNnuMVzw56jbSG0opXO78G2Da54lhOMwxN58mfQHj9a9lrwTwt46l8PXkiWth5/2gAGWRuBjoB+ZrrrT4xgTol3ppjjP8ccgP6V9Bh1GFNRvqcUrtnptFZ2l65Za1HutZ0kIALJn5l+orRrqtYgKKKKACiiigBCeCfSvJfHXiw3t8YopTHbxDAwM5Ndj458Rx6Npwh8wRzXHy5zyo9eK8K1qUXKymW52OATDg8Nycnn/ADxXNVm1ohpa6lyxhGpPcyjMqRxtLIhPCgdC/Pv+JrLuJ0SxEvmuLgtuMnGFhAwgA9eP5VFpVsf7Lmso72eKKdgbxIgCFHGD6k4BOM4yRS3Wmre3FxGN6RzYUhTgKB2/DFckndKx0JWZgXGqn+1LiSCUymbBLzLgbQePXnmmS6qbe7ghj/eg7pADJgLkj17knP8A+qrRlhtdGubRPMBAIUjA8w+/qAMce9O0+2f/AIRi4MkYFxISAQMv9CT0H0qdUVYZowS91B2by/LywYRk5x7kVsRv5LmOCQmET7kt4icHtnH0wPWqXhe1/s3TLgDbLPOf3mRjj2+n9amsNNe31WRyM3cjDz05yV7A+tJ66DV7mo86IwjlgkISAxqqDJeTJyXI+o49qRLIwaad8CCVWAlEspwB1HHGM1ZVw0/msp2JIuP3pQ9c4wOuen51SsYv7S1e8jeMCIB2lznywM44/HAFS9GUizNFbGw0oidnFsoaaLaNi87iIyPfPf8AKn29xbwRItvLHLeMZJmIO9IlIwEH+0Afwz7VX0PTbxpo1LiIRMdsrzZQAjAAQ+nWrHim1ji0yddPMdvcyAqJpFAfqB9SSSOPSk+6Ffpc5u7eLT4/7M09XiS7kxLCIycyDsWbkD1rH8SafqcPhQanf6iZL2a6KxQgnCj1c/56U/S7OS2a5sNUuDDLDgHauC2Bjefxzk+9aGvxi809I1uGuZYTg4A8tvQgjr+VT00LtY0dG1NdIsXne3WCQAeUAzSc+p/+vWF4W01ftT3ET3EFxL+8uhIPkwTyAevIGM1Ha6Pa29vE91rEz3EamQoZiRxx5fljqc9z6VZstM1rU9PikW5tba2lk+SNoi7tHnn2j4yc9a2aV0yLtX1OskjnQvFaRxRvkN8n8P19f/rVUn8y2bz8vPeY2+X0jAzyR79KkluLu00+4htZJHxP+6mQBwwA5wetQXapaL5y4F7ty0spJynoB2JpMTKmszvp9oGiYyzz/NLGTyB0ArnJdajttQ+3SWCm5uo3MUiS8ZztOfyNXNfuYb27Ek5g8/yyI12mPaO31P8AhXnXizWZjcDS4pZLZ+ZI3xwAT3rGb1Lgr6MbodzH/wAJBq4uPLg80BlZBxCffv8AlV7x7Pew6PBJocrW9xNhZwCX3xj8e55544FYvh2xsXnlfUpGt45BgSE4ckDgn2JxXpGk+JLiDTzp+m21hPGsHkiRx5hwe4z35PNZJO3Lc226Hk82i3tjd2l/qcy/aJPLWWHvk5I6e1etaPMLiwjYRLIIsAJnBGf51h+KfD76lYxTwpHJcSs6sMgbdoBD/qR74rR8AaaNdiglDFJR1HJOB14oUbqwnLW5dv7a98I6vp6GDMV9AtxjI6HPeur0S1uxp9xbgymCRjJIhPAPUY/WrGqWweeBCqGOAlTKF5kHBH5f1pG1I21ttaIO7c7m559KqPmS3fYWe4ntpiqSLJOCrByMbzk4OB2GP1qCKG/vL5FRFjuJ2LK79cqmTgflVuTxJbWtz508scsSKASMnc5zx+FeQfE79pbTvB2mpHaS/wBqXcrSC0hspl8yPnBJI5AzmtlC7sY3sd3JqVnfRiC8jme28zdI4GJWA9PTvXm2u6Q1x4qEOktFGJ8SRRzTg7Exkbz0BxXj1j8TPE18XvL+aGJLr93HY+cMKg5yR+Pf0qhrkX9pQW80W1NRjnE/nbiY2A/gIHXNdMYKNtSZRe57jdQXUVql2YktyACTEMqB2BB78VL4X8X/APExeGa6H3SBgYC54z+teKXXxg1zw/a2U99cx/YrqQloVACAA8hOp/DNdfcfFfw/qQgjsNJeIFPNklugBKG7gkdcDn8ac6Saujlakj5Z+IvwB1DS/HV6sNskkE8rzLMWwmCTWh4W/Z11C8kQutqB7PX0bpvxIttQvRb22h/2gehlmIEa/U9BWxd+NLDRJIzZwWj3pXy9tpjbGT7jqfer9ryQXNoVFNvQ4vwZ8GfCHgVTf67LDcywn5RCCcn0APBP1rodU+JcUcD2Xh6yGmRsCrXEgBlYe3ZfwrkfFF9NqesyGRidh2jngfQVBaw8ZznvXlVcTKT0eh6FPDq3M9yxGhdtzku/Uua9i/Z18Ip4k8b2iSAERkEcd68rtoRu6cZr6G/ZmvIvDGpTatLEZnCEJEO/GOvbrU4eadVc2xVVWi0j7Xt4Y7O3SNAEjUYFYGreLUtnkit8O/QPjgGuOfxXq+uPJ5oijt84EcZOz8+9Nj1i10yaSN2SW5UAsCM7QRxXbVxd3yw+8440+sjSjhuLzzLq6cRxjku2f09aqXmsRb0itUwi9G7/AFzXCeKPiraw3SW9p5usanISFsbQE4P4Z/Krvh34W+JvHojv/EV/c6BpsnzJplsdsxH+2e386wjGU2ktWFyrrrb9ft7gXdpHZwwmMC7AHJznA6kdOa1fDHhu516bNlbERD71zLGY4/wzya9Q0DwDoHhyJFsNMgjcdZSuZCfdjzXRrgLgDAr0I4ZN3kZ872RmaHoNvodsY4QSzHLSOckmtOiiuxJJWRmFFFFUAU09aUtxTaACiiigAooooAKKKKACiiigAooooAKKKKACiiigAooooAKKKKACiiigAooooAKKKKACiiigAooooAKKKKACiiigAooooAKKKKACiiigAooooAKKKKACiiigAooooAKKKKACiiigAooooAKKKKACiiigAooooAKKKKACiiigAooooAKKKKACg9KKKAHBqC3FNooAcGrkfH/gxPElgbm2jj/tSFcRO/R17ofY11lCtzik0pKzA+XtRtnuH/dxiAJ8s0ZjHynOCOlcRrOhDQPEVhqtuWjszL5c+BnqDX0X8SvCMaTtrFqPJMg8u48sflJ9R/X2rw6/D3Qn067BRgThjnOK8TEQ5JqS3R2UJX91nbbLpdAi1KzkMb20izxXMZG94+BsJ7cduevavM9Mnl1bXbiRxmWRml7At3NWLzxndeEPC8miywv+9IEdwQcFQenPB6j8hWboMpN6MLGUkixtzyMnP9KXNGpUVnoaOLjfQ9N1MP5UUzIsW+NCB0//AFGuK1O8u7PUZ3glzO0hyN2SSTjn1616BqouX0+2NyWMZiTHHIH1rynxJbXDa7F9heWUoQxIXZge5rkqxbqcq7mkbM6PTNKe3ZJ0gWWdhmR+cqOeABT9ZGp3NlHZW17FaS3MQkDFRlefc+g/XNVH1iaAW8sNyYnjH3imOT+p+tYXjR3le2uNPmeS7Q/6wyERjj+7+J616EoKnBRict3KV2dBOktu0cs93M8CN8yxMo478cbvXFaiS2t9Ob+4vntkaIBpX44HomQPSuVsYvt0qTXkscqRqkjkxkdvuY9M459qsW1pErJBukjglOTMo4B+h9T6UKPRsZ0GlareaHrX2+zuTkACOQH7w68jvX0T4G8ZweL9N80L5d1FhZY/f1HtXzzbaVc20Rli1GG9iHzMHCxn3GM8/h+lT+BPFT+F/Fls8rlLeSTDAnqp4/wrpoVXGXJN6dDOcU1zI+paKjhlS4iSSNg0bAMrDoRUld5gFQXdylrbyTSZ2RjJqevOPivqks1lJplq2ZPL3MB78f5+tROXKrgcP401+61O6e58qQwTMVjlwDGAOOvtXJhGvZBaRuTI0u3AXGfr+VVxM0EssE0jx4KlUPPGBn/HHvU9vHJMJ9T3+XsBUCM8rkY+f0yMgVxebNYroXdf1Gy8Nac9qlrvv9qATRyeYjyDPP5kDHsfWs3Qb+f7H5V0UXfAWYjtu6En8c1zqaxJealfrbQN9ktIiXuFUukWfkAHp3Aq1qPmW1paRbxcySRFY05LkZPUj0OfyrC7d2zflsrELCHSYZZ5DPcR8rHtX5C5PQe+K3meKzjkRSD5JcSAZwxB6fWuNs7DUtfm0TR1Wa2keUNKwmJ83BznnoMdv/r12mt20GnaZdpuEsAlLlIwcZJ6cn0FV0FsT2csQUvICSimRTGOFJ9T6VBdvJPrBuYrmVCQGyMh8YGSSO1FtN5tgXilZPMAJt3GBjsMd/YVpQwpZpKwlJDAxgYBx0wPqB69KTWoLUjlts2UdpbMPN81G8yX5Pnxg8n04796dqWpw+HPsVlcrFcfaGHnSwkEyt1455xzz0oeM3F0m8P5QIYMZCdp7c/WqXiDwwsNlatbukktusitLdDKRZ9PUnnr3qbdR6PdlfTJ7rWbye1iuY4DDGxxuKOwyTjPToBVKLR73zxeRw3E6RMAoeY+XsyC+Xz8v4e1cfrt2umQO4aaQRzpHF5LEbl6v846dvzJrW8H3moTWBdZZRczn5Yi2flz1x1/HFR6M0Wh1mrW8LaKJltALqVR5UokBCKHAHv19etU9SurmRraN7YWhh/1l2N3yJnnAHYc81nz3Kw2NzpvksJUIU8jfLcHJ+mOnPOAK07K5k0/TLa+vFle8MqQXDzSE5yMDjPQY/IUla4+hgXb2h1uOZWhuba2YSLHExDmNudnPOcHn0NdcviTS7bRjPKoiDynbbIPMx1wM9+1c/4n0eO8vrbU9Mto5AwcyzyceWoIAwT+NV7O3e8vLhlkXUbdVXy/3qxHOcZ+nI/zmqjdqxDsbsOqt5stldXCQRH5lNnygY9OD7dan1S+tZ7MQ2fnRXHm8ygcn8+lcjevLNLOCrRiU7fL2h9p/uA1zvjVrm50iOxt7290yeKUMZbWTZIMfwAj1rRySRKV2dtc6ezwXU9/L5csYxmWE4Oc8Jj8ea8o8d6xDqXiuzmtmWK2hhER5weOp9zXe6xf3Nr4Lz5jJP5AUSNKTJK/+36n2rxO/h+3zmSRxkkSgHt6iuWctdDohE7nWdMgudJSRD5gPPl+o966/wAC6ZJcR2SQRW8TyjLSGQDCDtgnr7V5jokN7qFqpSYyWkJJIAOfxHpXaeHYoGsbuSW4MbqyeXa7ck5By+ewBwPxqYpXbHJ+7ZnRatpTaqb0w3BgkEr7Xzj5V6Ads5NYfw21uTRdZgtjK0cXmPHIV7jOcfyqXSJZb/VJIt7xReT5SjqM55fP6VUWG20fxLtXagUeWRnqfWqi3GSsR0Pa7u5jv5yqKDgleVxg4B/piq2oTQXOnmAsROCS2fkQDoP5Vy9v4uitnkEkggyu4mQ8HA/PNeX/ABh+LlxeaSljo8Sx6rcfu8Rt88SYP7w1o12MV2PLvj98TtW8Q6xb6T4X1GeM2kUo1IsojjU9BGh78ZJ9yK8+8M+FYVsRepC81xLGMmXg5ra8LeFXtpSsjxtduxMmRznua6ePw1PDfIkUshjOMAHv9PSqc3sdcYRtruYnlG2jM10yjjCr6VoadtNqJcKTjjccYH412ulfDSSS6R0VrjcDzjjNdSuieHvCluJ/E17b6eiHdHaBR9of6IOfxOKqEtdTKpyx0KPhD4P2fjPSNOW9so5HgkeQO5ykZJzj69M1j/ED4c6V4PupDqutxYJwtjaLmbHpjsPrUnjX9oi91Wy/s7w3Znw/ZdDJHJ++cfUfdHsPzryPUbqW4BdmaSRzlmY8n8awr4qFL4NWVRws6rTlojpD4liu7R7Gytxp+lk4MIbLS+7nv9OlMsLMTXkQiP7tTnHauSQSBcYIPtXUeGkmht3bYx3KV6V5ft3N3mdkqKp+7Ajk3SXTyNySck1ftoS3A4JrV8PeDtR1zUI4IIWIc43Y4r37wD+zxEHjk1GYI5IG14zgfjUxUp6pFSlGnueZ+BPhtdeJLyMmFkT06Zr6T8M+AotBs7eKSNSi4AC5wDXR2Wg2nh5UgtYBEi8FlWnXGqtBdkqI5AYypWTkcj/69dtKmup5tWq2Pu7wafCIYVRPdelef+Kda1LXdXj8N6Gu/WbsgSP1EMfck/5xUHizxlLYg2ml2r3l4OAYhvEf1Feu/A/4fw+GdAj1a6K3OtagvmzzHkqDyEB/KuqlSVWfJHpuYNtLmZp/DL4Q6R8PLBGjgS41Vxma8kGXJ9B6Cu/oor2owUFyxWhztt7hRRRWggooPSigApCeeKGG4UbaAG0UpG2lC8UANopT1pKACiiigAooooAKKKKACiiigAooooAKKKKACiiigAooooAKKKKACiiigAooooAKKKKACiiigAooooAKKKKACiiigAooooAKKKKACiiigAooooAKKKKACiiigAooooAKKKKACiiigAooooAKKKKACiiigAooooAKKKKACiiigAooooAKKKKACiiigAoop47UAQXlpHfWskEy745FKkexr5j+JujXOgaqj+aY2gPlMQo/eg9CfTg4/CvqM9K83+MGgreaUL0QpMUHlSRkcuD0wfauTE0+eF1uXGXK7nzH4hjk1+C2R5mnijbzIlEmQP74Hoau3N3p1jrkdvpcU8okVPLM33845GPrUNwkEVzsVWswTgRfcx+fSuh8JC0/tQ3d0TeSRxlYvM/hP/1q8ynStJW6na58yNTUNee4t4kWOSAxoA0b/P0HJHtWB4hmt9LnF/KkMjrCImEYy4JPUenB5re1+7W/lRhGoz0MY7D+tcXrtytpJGJLaK5eRXJjeIye3I6Z9K10cm7akPZalXUbq3uiCsojfryc1R0oL/a9t50+IzKCxkPyVBf3f2awuWjtXxGpwFXYPzNZUV46R/bViYIAGZsDA6c0c3vDUTvltv8ARWLxHyjIec5AUHI+ftkfzrQv/EVpqk7vFYIkgAB+z52R+nJ45965bTfF073MhvJVkilZJMueQOh+pOK6DwpaAw387LJHFLEBHEjYBfP33xwcA9Pes5SevYFE3NOsri5MUS/vj5RkmC4CYHJxzycVl+I9NSK53eakhjVFUoc4HX/Gun0q8HnwRCUGLbgccehycc9axfEqtskCITISCM9a55VHozWMeh9GfDLXU17wZp8yKUMaeUQfUcV1deL/ALN2pyS6Vq+nSkgwTiZEPZH9PxBr2ivootSSa6nnSVm0VNSvBYWE07Z+RScV8/eJNbF9cSTSyMbiWYmUA8eWMDr+OK7r4ueLltvL0uBmZjlpTE33T6GvFJrh30yS5iMcjkBRvzgkZOw/57VyVZqUrdiorqK97Ldalqb/AGHyrNfMEdwWyGUDJKD2GBmq2reIBbeE/tf2byy8KRxJjJZt+C7np6/TBFVLlJ9L8NJcXRMj/MVjI7cYIPuSaxNRlk1qws3mJ8iFfLUR8oeScD8T0/xrB66I1XmXrRL7SdSSznjkt7WWJJZIhED5pxmPIz6n/wCtmr145TxNZbfLt5fJyqxHYFGw5655IJ/Osy8Nxc3FpJ9pkie2KEyHnIA6n0xU3hOaDWNeuJztAX7pZi5HHb3/AMablypIer1O48PaUgkN3Lbm4lMDBccCIgcn3AyAaZr2j3eo6bFZRssFyZT5kj/cCD+Pjr0Y8enFV3dVtyhhR0dI1MccgGATnZz9OajubZrm9uNRjErwXERk24yIsHYQvry6fiO1TdSDqTabYajf30UtzqEUkcOGMcalDKOiYPPJwTjsBVrWL6Ox02O9jhWN45zAIM5GQnJ/VKbDdx2qgiSOGQogjBOzaCP8OtcD4m0rUV8UXMg1OG8gYqIbaYkPCSN3mIhPfjk+tTLdIpHb3virztNeJY2ijli8maVcHZjkHHUnG8/5FY2n6lc/Zrn+0BCNOdQsQ81vNx7p243/AJ1m3kd5YTWeYTIYZP3AMilxcEjBJ6AZ549q0rqzZ5I11WWOwuSnm5Gc3AJAxgcdec+1O76DsrFjUH0a701P7N0qS4AkAYLuKQjHp6n1qjpib4YkBFvG4yJCOVTPTI7/AIVpNDP4JtPOtBEXl5NtMM5GPvn3rAn1qXUrN5YgI50yfIddgIBGCfTJ7VnZK5SZqwWf2y7+zb4UthKrKwXEkmOrrn68/QVV1++vpbW7mEk14Y5/kuGIB56Z/Kqum6nca3BHHct9nuYpcxOgIMaIODnqOen0roLr7PNpclzbypeGBcAxL87DPU/3uT1qbdR3Ofjv53023F1KodxmQCTAI7DAqtbpbQy75rYGRCcmNs/QYNJfTx6xeWWkvJDcXcp/1USkeQemwn1rZ0zRYdPWVrmMyERsot3JxjoHPbGT3q02hNI5e31ZNRmlUW4RYf3gk7KferF5p0dzosGopPGEll2xxICZM46nPFa+l+F0vIbuPFtbCNTIcjjGegHc5/nXL619pTVpNNlv0jijhE2eCc54GKHorMe70MDxhPeeIYLNrQPbGI+WASBuGfb+talj4Wvk0R7rbASI3UZiDuoxyfb61t6Nora9aFQjJMPm3kgBB6kAe9dF4Z0q11KC6sNSRpLeMEHymKbgOn1Ge1Q4u9iuZJHFfC/RGudPk8qVni8rypYfNVMgdTk9M5pdRmt9J1G4i8uNIZcRkdQPx71FNo62Gox3FmZLYTSmOaKMELCQcdfwrX1PTUvLMgy+b1yePzPvWeo3a5TsbuSAeZbg+ap+VhgfpXN+J3uFlgvHdIJJmMYQffGOcn61K92LARw7mNxA2dhPEgrA8c6zfalYbF0+QeW3mxzqxIU9/wD9dJ7XBLsdPa6yXtTLcrG4iX5ZJAMr75rzPwfqQufFOsanfO8/nkRmVhklOoHtxXD/ABi+IEkfhewsobhrO4vpPKLxHGRxya7b4dvBpcNldOxktzEIWkkk6n3/ACreHwuZjP3T0nSvAWjeJL2KSwnhtpGJwkpIwfYj+orpJfAFv4cczPAlySNvmxy7wPwGDXOT6I9zZm80l2twWORDyfwxXJXPijxFYXl3YR394iAeXJ9qPz9B27daa5Y+pmpSeiZ1niPx5YafpkkOnGa0ESu0ss3Bz6Adq+etX1efXNUuLuZ2keQ53O2Tj3Jrf8dSyQJYW0pYmYlsFePr+dYFrpkzS4WIHvivMxFVy0R6uGoxtzPdhEh+vtXUeE/Amp+M9QEFjAZJT7HFR+EvClxr+uQWaI2XYBhj3r7j+GfhTT/B/h2JI7dUljHmSTFeR61jSouvq9EdFeqsOtN2eOeB/wBkSe+aOXVbuGOMjJjjzkit3xl8FNM0nVbbSLCPMESiWVuRyenH+eleu6b8QbP+0WjadYwwyoRg54H41QvdRg1bUJ9Rhw8UsvGeoxxj9K7PqtNJJHl+2qXvIz/BXge10W2jufIRPJ4BA6exr0S01rT/AJ0lzH5g42MN4PY1hW+qnT18puEYcq3cH2/rWJfX1rDdbjlznj3PpXZaMbJbGHNJnVX+oWj3cscUqF9ucZ6H+VeZ+JNbnS7ltbNiJ3k2gyDge9VJLfULi7nmgd0iQcuBk47CmSon2TPlF5xhlkkH8RHOfeuaVZS9yHQpU2lzyCxi/wCEevI7hJmS5k+UvH0b616boOv3VhbiRC0kRwu6I+WRn1HQ15FbeJLDVfEj6CHie7tl3S+Y2MnuAfUd69C0m9vNEUOFchhjKnKEf1oUZxd4uwcye530PxFnhTmQugOCXgJI/lmrkHxAuNke7yn8zlWCnp781zY8Q21/bIjWiW1wCSdg2Z/CuJu/EloZsLc7JPNIkUrgLzxg966ZYmpBWvcycYt6I920/wAXRuEW6AjyceYPu/j6V0SkOoIOQeRXiOnanJc+VDs8uRAVYA8E+or07wfcTvBcwXBJeBwFyegKg4rrw+IdV8rRk42VzoaKKK9AgKKKKACiikbpQA080UUUAFFFFABRRRQAUUUUAFFFFABRRRQAUUUUAFFFFABRRRQAUUUUAFFFFABRRRQAUUUUAFFFFABRRRQAUUUUAFFFFABRRRQAUUUUAFFFFABRRRQAUUUUAFFFFABRRRQAUUUUAFFFFABRRRQAUUUUAFFFFABRRRQAUUUUAFFFFABRRRQAUUUUAFFFFABTx0plPHSgArmPiM5h8LzuhKSI6lCPXNdPXC/Fm4B0a2tBKInnmGCfy/rWdT4GB89X+jx6vPO1wcStKC0gOXPPv0rU0iwhsGjjhhxvyfnGSR7Vn3TLp2sz6e0puSjHM0Q+RgD61rX89xHahomPyL8qk8gdenpzXkRukejFKyKeoQ+RLOqyF0BzyeB9K4rWdVV43LSZnXjJPbsAB+NdDJrAtpN96kXlyjGwNkE49+lcTcvDIzq7sj7uoXitIRaV31MZWvoV76/udVSXzMzo2cjpxUmnX9h/Z8tk+9EkG35u5/8A1VWCIkRQtvQ/ePpQumF0EkZ831Y8H8KmUbFxZbvfDQt7H/RJvPdJCXJPXPP5c12Hh25g1rTbeN4mlkBIlMikeXjGCH7nr1qXwf4YZ/Duo3MSrf3EaoRbSEhzGDzg/l3rE8O6lNPp1zGsU9rcRTlVVlIJB56/nUztFepSd36HXyJDbWMF1Y3BMRy0eCScZ9cnIrK1EXUxEiXEkUnIO3oPX8T0p1rPsa2T7H9meEBWZmzvPrjt9KsT3kXmToRK5cAAsM/y4rzqvdHRDzOk+EXiePQPHenWEcDRJfoYJm3Z3v1HsAPb1r6A8Ua9H4f0iW5ZgHPypn1Pf6V8g6PrqeHvF1ndrbOZLe4Ew54fB9e3Fd7428f3/ivW0iuLV7KOL5RBk5A68+pr2aGIXsUlvsefVhaZLNeWmsalcXF7MskZVmK44lySMj3BrmrywXUbMJHO1vaecQBtLhQOSTjJHGOlV55ktY3liVJdwMI34yD7CsvUvEnk+Hbmxhty9zPIALlJPuxoDxjHck857e1PS3mSkZHjTWL/AFgW9nZM8dvCBCM5Ix2x9P8AGrcyRJa2mnxx+W8ccYbJJDHHJJ9TVZmjjIVZj8qhRjjccDn86saPbzLrEFtOXLhZJG8tSdjdvxyBUR0du5RqQ6co1eW3vIHa2lKQySR5+UjBIPqcdu2a6Sz8N6XYXcjQQrLIGijjhaQDc79jnjjvVLTLee219EvLmaW3iHntISeXfrjd3z1PtWtqNxBDqUVytq4QB5f3fBZ8HYM469KH0GjH8Qz73lhKiyeOTO89G9hjsMVcs0k0qxEkaoLgQkxyyEgyE56e3P5D3qDXtODQ29zdKMNCsgjEWSec7CfX3q4NbN/ZJez2pWKTDCGFcfgAeg4oitLDv2Ker6TPq+pWlzCS5CqCZOAzhOePTg4+lYsnhu5me7v1t5De4CsS3+sAHyIB36HJ+nTFdrfXMdhYRkswlmIlx3BPP8s1b03VYJdNFxFE8dypJABIIByP64/Ok0k9A5meK+H7/V3mMdzFdFLdj5odeI5M87APoOe9dUsU2sahZzMJJHtl/dyTgukWPf8ApXcX91Jdatv8m3s7PkzNb5yxGTzkZrmUvbbVvEiQm8nngjGY7UthMgdxWfvNl362L2s6sl9CJpxE9tuEcUhJB+r5PNYtnuuLxrdkjkkusN5iH5Dk5wQT9Ki8RaVFeG4k86MP54DRDGAQB29Kj0mzl1CzuXjmwc8SYCbh0wiCmrSGhdWiv9LW5h8qKdrtdrSW0h+QH274qSKdjNcQWdtJISqG3Xy8YTpnn+X41Nd6B9lkguHnkna0G6S2jJAJP6Hio7bxBeRyS3OqOU0gtjyok3mM49QOpA78VNruw1K5L4c8B3sWp3F7Yxr5hlNx5j7QDg87SeTzmmXwuQhkvbpDcCYQr+85IPTr2GP1rT0dk0q8kubWzLm7VRHbTOfkxxjA9c8+tPtLVZr+Wa4WOX7VHg5O8oyEAnHYnGPxp21SQeZk+Hrm4s7y7dHklhlO0yL9wKDxgd+9c/eaQZvExcI6SSkFpHh4JY5AQD2xXpqzWVrZFzBHAzSZkwcck9Mf/W7Vy3i/ytSurtjbyQWcsgaCIyMRGwQDqTjoD2z2pNbMFLU5W6v/APhHNTktRcTSCU43oeGUH1roZibLTLe+tmmfUJGXDAkeWCTxnv2rA8RWFpFok9ooaNI5BcWZjAJTAGcnrjH61nXPjt7DTbewnim/eKD5rD/WEHgn2wam9lZMu19jvINK0+7s7wkm2B/eHzMSSE88J6Zrn4r+ea1KgJgjJz19Pw4rZ0x5pvB8gsbd3nl8tpZTj9ypJ4H1xzVG1A0h45XjWQYAYPnAB74HXFS/iEtjh/FOjI0nm582Ij92CSM1QsHe2hihjaY28kZWWEyccnsepGK9E1DTodTgkCRtJGSTGskbLlMcHnpmuU/so+VKHQSxxbFaInnPPSo5XqgUlsz52+LfgaK4t5ZIZIf+JU32sCZsEgZOB+VaHgHW7PWPD5icNLGyqM4+6Qe361ufGHw3enSYoYd1zPdZWKRcZA7g+2CK5P4beHLnRLE2cpYShTz0x71pSainGQp+8rn0v4E1XTvCfgee7nDR6faRNMwJG9iB0rkPB1rH4zafWr9TFPdyGbZngDPAx7DiuONpqvinT4NGXzY7aOQMwJOG5zzmvXtBtIdK0u3TYESIBVGOhHU/nW91N3eyOdRtd9Tyn4h6f/b3i6CziiIFjGF3H35r2rwB8LvB/wDZNhqdzKbm+EJM9v2X3/lXnvh7y9U1vU7jyw5lncK3XjOB/KvSrzShbeG7SFPKS4yZFlT75Q4Gw/zrOlh4yUpy1PRc3GMYrQxfB2m6Vo2v3l7G4FzuYRCT07H8fpXdaN40mjhlimEvmSEkebGQMfU1a+GPgSzmmjnvGjdgcktj8gK9Rube1RSkKI8QAU9CCfWuacJwXubGVSpGUtdTzyxsI9VmElu0RcA54GRWpZWZsrN4HYSSRHllABIPQ/qK338KwS2EskHl29xg5aNQm7296871PUpop9zEFIyUljA6jGM+4rKF1bmBtPY1L+5ZY5BIWcgcDOePwrLur+CC2MvkkDHKMOPwrP3WlumIESBCdwRGIHPPelG69Z4ypMeMnI49a2s2Zt2Rv+GdSm+wfOV/fcsCRke2KNQW1hee9uZUtreNfNlL8D8PU+lcN40+I1r4A0l47i7S5uCQ0WmbV8xjjh89VH8647wR8MPiF+0N4lj1S6iuNL8O3E3nGaQlLcID0jTPPHFa06Sul1MpSclvofRPhP8AZS0GfWLPxHqczanHdQmeeyl4QyvyCCmOBnpXo8vwY0e2tmj0ee80Y9kt5i0X/ftsiu7srNbOygtkOUiQRj6AYqcda9hUYJWsc/PJ9Tw7xR4O1XR4UW6uJLkH5VuYRhP+B/3f5Vxh8MpfyuhBjuI5MlnOM19ROiyKVZQwPBBHWuS1v4fWt+C9hL/Z8pOSqLmNvqvb8MVyVsKp6ocZ2PMdEsRaOFmlIiUcuTkAfWvYPCEG3SEuGDebckysW6kdB+mK5jRPhi0F+t3q1+LtF5FpFFsiz6tknP8AKvQkQIoVQAAMACnhaDpXchSdx1FFFegQFFFFABTT1pWptABRRRQAUUUUAFFFFABRRRQAUUUUAFFFFABRRRQAUUUUAFFFFABRRRQAUUUUAFFFFABRRRQAUUUUAFFFFABRRRQAUUUUAFFFFABRRRQAUUUUAFFFFABRRRQAUUUUAFFFFABRRRQAUUUUAFFFFABRRRQAUUUUAFFFFABRRRQAUUUUAFFFFABRRRQAUUUUAFPHSmjrTqAA9K8a+P8Ac/6PBFv2jyskfU//AFq9lrwP4+XMFzqYt5Dg7AF/r/Ouav8AANbnmmkTBEQHA9D/AJ7VflvLWKQefCxtC2WEXX8DVKy8y2tEMMSymIDbHnAOPerV1dnUNSEy2RFu8m6SJSEHqQD615yjql1PQTstSj4n22EMV5HJLFZygrbiSNZCwzzn0/8Ar1xrTRXFlJuBe4eQfOOmK0/FVzLcSGGRpTBGxMcZJ+UE5wKwrGYWvmTKsewDyyJFBx78966mley2OYqXkOwbIiXGdxJrT0SG+1RUtoiEQtxhep9P8+tZkeqw3t1bhLxLmIy7WCne8fPPFei6LIdE1JY7cNG7kSRttw8Y9B781ja75uhtHaxa8ME2FxLtWRDHFmaRhwD0wB+NVLfVPsesRyvI9uY8FZYzyOc8DvWhqGuAQyqI1zLIVABztIP1rkr+V725t7eFinmybclRnH1rmqfEmjS2h61Pp8F3bRXgdZ5JYsl4Vj2KGzwcnO7H5ZrltVaNLeVLcBHIBJK4wfT3rV0lL9dOFpM0SW0S5ADKhz6+/wDOs3UNNaBCZXCErwQw5Fc1ZK+hpC/U5Ge2kluZHcl3Gec4/Kol1KY3Vuwd/KjAVgfvs54znPAGa0b7Uf7PidpFZ36qwP6VyV3qDJCFWJ0kZshwPT0p4duD12MqiRqT3J8yUHfEM5iVs9PWrF1qT/Y5LRGc2XAVXGSCPf8AE/ma5S11UpPKPMmnuHyWeVeFX61b0vUUdtoR2QA/Njgk+lekpX2Oexq6TH9suRJKALePLEkA9P8A69d14YtobK/RjIAksY8zPzg4/Dnmsnw3Zw3GjiJLaGSWESSNJzvcnsfpj+dbRFxDPbxNbSRpHNEJlkwOgHbqOv60Xs0hFrUd1m053iUyIY4w/wA+3A7emKns7d20WImSS4uc+afl2R46Ac9+px6VXmvl027uLaW7jkLxmOMR/OT84P4cD9ar2mq3d9bRp9nKCOQiN3+TIPJNF0twNPWtsLoZJvNgOM7sZHtgewHSsQ3eo2+oRLFHH9mjB2gDp71vw6ZLcWwnd/MgzhgOSTU1pbKl7JDK+yd1ysWMCNfU/pT3YE8cK6tZpcXRScICvmAf6og9vQjFZyX0ukpOVljW287MZdcu3Xn1I/xqzeIkIR7ZWypHm+WuEx6n8qyNUt59TnMkQnezdgIZJMkccEoD24NTezHa5aS8fyr2e+f7QJsLGkIKDPJP9K5+1uJfDNzPJN5Rt4ZHlZ2jHnKSnUHGe5rRe7t41ktYreWS43ARyOcAe/vUms6PHc6K8cau6iIrdyjILZ6hye5OKnVaorTqY2la94a8VgxqZElyZGkHIUkkAEYHtz/+qt3TfDTaWQttcvcWg5hjBI2E/wCRWX4J+H+m+EbwyQMdRlmG6NJFwgIHAwPet9cutvaXH+iCIEtIDkKQSST/AE+oqlZa2E730HNYtDPLE21yuwSiMnJf0zVWLS01O3FlMqwM4LGP7ke4ZwT6cUsdvcmSN5r6GVx80C8pGMAnBx3zjJqtYXn2rS7szyIJEicnylwjtn1PbP8AKpdug1dalXSpJf7atys8cccDR7hcDftwRyD29PpXWS6bBNvWycWce5i3mZc5z1zjr1/WuF028tLPVFN6sEjxsMSO2CSeh9//AK1OufF93pr4S5SS3WQySSlS+xeevX6cc0JWsN6su+L7mys47S4aMFzI7NGWO+J8EA8dsn8cVxUlvq+qwnzwLkxviKGHKSNk9cjr2qC5h1XV/Eias5ZxdxrMY3BEcIIITIPTj/GsGXxneaT4hIupJUkjAERjHUk9yecVmnrY0jpseiJpEEOlR/b0ingg/dSeaRzIODg9xXGeJEt7G4jtJLlU04RiNGli83ygefkPbqfWtfxPdv4njH+lNbQAhVSJRgg/zPWuTTSxfXWn6Ws7PbC8Eu5YS821QcD0GTis5WuXG52/hC7udB8EPDmS3ur+4YyCVWDrDxsTn15Pr+dbM6DUb2Rb12Fz5ZLeaojwAOOB/KtNdIDwCWJ2ijihMhmuIt++bIyEx0+vtXOy2s1xe3FxMXkEhzvLE8+hqr3ZEmrMvW2pJp2ly2TRiaWSbzBcNISQAMbMelUYoLcSGXYpE3B46kUPbbEjjZo85zncDj6irFrJZx30YvFleOJWK4PJkxwePrWsUn0MHscL4n021e+ij2KYIommyWOMk4wD68VL4M+G1mdJuNVvV8ySWQqo3ZxjHPv1H61L4svANUktIRvMsUchUnoMn+Zr0g6O2h6VbafmF5UjBaVCcnPPTHTms3a5WqR5vqejJYanH5aERHgH2qv491y303SvkWRIvLyTH1HTPX8av6zqK2/iG3TeroM5H904/nXIfFizv7zQEWzXMssoGzpkfX6UpNqDsXTXNNJlb4Z6w+kFJkuCgjb0ycHqa9cfWB4tuYxagxWUaiO3WVslYx0GcZPevJvCHhHUbhII5k+fgbY8E19I/DzwGLDTvPlX95jDDbyOa1pOUYKMtjqrumpXWrJ/Deg3dmZItTgRIlJMM1sxJK9sjHB/Gu0hkgshEJ1ScPhSZM8/Q54NSW8LqQrRBExtJcbyD6gDHNQ6+7alBFGpW0FspIkGcZ9/SplK2px3uc7e+JQ08g+0GJydvlEYyuOvHHt9a4zxJtmn+027tsyVOV6jvmqmrXMtveiXcBOpIHPB9h9ajTVT59rayqxebnBXgD/Oaw5ObVGzdldGe2m3P2A3iK5tLaZF3MMEbu36VT8T+MdR0PULPSPD2mLrGuyhWaNQZBDnoG29+n0rc0bStV8SadL4Z0u+Npe38oktzKfkBXkvj2TI/EV9C/CP4SWXwv8AD/2cSfb9UnPmXd/Ivzyv/gO1dtOjJ7aeZzSmr6ngHwx/YpluNWGr+PbqG7TO8adbSMQx/wBtsD8hX1no2j2egaZb6fp9ulrZWyCOKGMYCgdqvUV306Uaexg5OW4UUUVsSFFFFABRRRQAUUUUAFFFI3SgBtFFFABRRRQAUUUUAFFFFABRRRQAUUUUAFFFFABRRRQAUUUUAFFFFABRRRQAUUUUAFFFFABRRRQAUUUUAFFFFABRRRQAUUUUAFFFFABRRRQAUUUUAFFFFABRRRQAUUUUAFFFFABRRRQAUUUUAFFFFABRRRQAUUUUAFFFFABRRRQAUUUUAFFFFABRRRQAUUUUAKOtOpq9acOlABXzv8Xytz4klWRc7D8pwOPpX0RXyd8ZJLmXXJJlmkijMjYIHB5PFcmI+FIqO5Qt2ihG1HdS5xsHc1cudWaz06S2LuInk3NwMMeMfy6158yypCZw8nmgghgTkCuiW1c6HHIxNwdpMqY6E579u35Vz04+9dM6ZP3TG1BhfPLIJY43Qlo1bILjvj0rAluZBblXKRo75aMdT9TjNWrmV5JyqjGDgEjrWXJEDcbSVyWAJI4U1c2rMhLoQF42uIvKhOTyW4HNeiaFeSWdzZyXUsc8cbeWYxjIHXI/ln1HevO5kMc4jUiRIzjKnGfet3R7aeS+iSRjGXOduMHA5/CsIy5dEbLQ7rVsW0DxwWRgBl81y5GZPTPb8qp2AjsJ7aSVtmSdue5rpL7XEsNHgtJkWfgMssmMwgDkb/4s8flivPbzxVJ4k8R2CrBss7VmORzvOP5VyyvJ2TNLvseoC5a80rGScE4APr+HNU9VYPpyI2PMAAPbNOKPaRRXEEkpiUKZY4o+WH17Vckigu9lxIIokkGfIklBcZPHGM1nKFkaxfQ838Vm5s9PSUxnYBkLjtUus3y69DbyQW0VnKlqBiLthOT75rsfEFjBPpV5G8qIBgAseJB7D+lcLdTLa73+ZJQCq4GOKugtHfY56trnGXPn2EPyruV32sfU1sWNmuowQeQMyAlpJPT2A/OoNPhl1LVUQxKd2c7+hFdBaWEVhEixNtODuBHeupe6jFm9pdpdWGihoJU83zFWQycoU68+/FdBDKFuLm8nC6hLMsjKjSlMMSMuPXhMAe9ZFnasvh3SlmVZPNlmlDIpB8veMZPfv+VbsmkpZ3Yms7iSO5to8QSwr5e4n+Mc8kA9TQ1Z3Jv0M+2mtZXDyWk0c+du3y+c46DNSa7cyadaGWSFAkCiSXzsmViRwB2xjr+Fczd+IZrF7hriORnSUgMfvmTpnH581R1VdV1TVIJNOQ3MeAPLl68dT1prVaFJHb+F/F0c15HNEZHnLCaSIEBIuv1wBkdRU+pzarql7Pa2cEIuZm8+K8JGGGR8hJ9h/nNcPpfg+/j1OS8F4I7YYaSLGc5xwPWuuuNOaPTTp08y70bzFkCgzc8n8Oa0ukkPRas2Eubm4EiXaxx3CriVY5A4wff1wDUMMifZxBIhspOMzGQZUZI4HfjpVC108PNHE8UkEQi8/wAwkmQAAY45Azn8Kxtb8YyaJ4rkso5UMcYEglLby5OOAccnmpvdq4l5C69qj208pK3G6A7ZPMTy9/qf0xSSeILiLQ7y4lRRbSKGW2VRgdOR68D9TXXXz2WqQW8E8J8ryDumHdupyO5A4+vNc8gsbWW4WFFleT5YjJwF7496mzTGrGnp2uWd1Y2/kXXlTmKMrIQUxxzkd+uKrzXN3KJxYpaahfnnZJGcS84yR6AdPesXw1u1fUZ1u7WK2gDBQ2SECjGenPQfrWpceKbCa8i0bRzPA4LkkDrzwBjrxmj0Dqad3b3xjt5fNEsXkOxhcKN0YPbvyRVLU47XVtLkjMMZEUUXlySKY/KYH07jmi5sNGea3kncpeRsImEspAYnoc/5xWbreqNbPsSNhGZNu2Juv48kipe12VG97GXdK9xvEUNtJPGfklkySD7e/St/XtK+x2duPKgkkaMhhFGMM3v9K4bxTPM+mv5Sq8qk5ERIOfXPrUulXEdhYwKl0/8AaghQkynJiI5wOOetLnTTKcdBdK06+dtVimn8i0iiB8vOHlIJwPwqnrH9jXjFrVJ0kEiCSFYd/loMZw7feJqrrHjqXxBYJHLcRRzyMYvKtodmAON5I6k8/lWrZpputWemWlvGRAtuC1t5h3hhjeXPU5PPoM4HSsd1ZjV92clo2k6vqs0tzG8Nv5SmW0E568/wcctiux8LWVtYacI3fzNXMKSSsJN4U56DjjHA4rrT9k0Ozvbe3WNIwPKg8yPftGf4D2J55rL0PQWutTMtrLDHclTKoaTG3H14J6UW6GnNdAPEGpeGjJI00lziJoxFJ84AcYwM9Kh0rXpL+BJ57dijEyNHEMfN2/CtqTQGtLWVtQuory5MzxyckkEY5+nOBVUw/YxiOMGNvlzGMoD1CD3rRabnPJ32KdxcQq6eXCguE52DqT71VNyu3y2VRnnI9fWtW4tVtZCqlEkK5kI6rntWLfruZLaGUSmTmU8HAHXmrTtoQc/Jogv9WtwW+0Xlwyxbic4GeOfbk17Bf232NJ2lYyyrH5RLcPnHfHpgZry/TbkxeMNPYeXKmXIjHQdBj9cV2uuarPf3hRI47RGj2iQEkfqeea5JNuVkzeKXLqeZX1qk+vXbnCBpdx2HqMdq6nQtF/4SS8t7C6hM8UP79iON3HGK5/T/ADrq7kS6jWOdWwQBjI+hr1j4Y6JBLe377D5cQA647etaRdpLXRkOyL+heBrOO5jcW6xkAEAk5/OvRdLi+zwRx+UpQDo8mwGqNw9tpuBNKkaZ4QjB/GsXxF4xt7axkSCVkeMj5SShkHqCK7G7rVmV3exv66V06NJFieGQ/dw2Qffn61xmpeJHspE6SSBsjIyM/wAqyZNQg+wwRq5kjP7w8ZIf8q5vWNT869jhGJDu2xykkdawlvoXFFXXUN3EQSxOflIxgflzWt4b0hzZJdSEyRWrEyc/OFHNVdZ0C6sHRbkJET80ZMqkAdeueK0rBlubLwvo1hHN/aOqz4llRshrcOWcgZyBgAHNa0Ye9qKUvdPS/gh8J7jRrp/FniHY+uXCbbWGM/JaQn+H/eOea9qpkMeyJFA2gDpT69SKUVZHO3cKKKKoQUUUE0AFFNPWkoAfRTCTTs8e9AC0Ui9KWgAph5NOb7pptABRRRQAUUUUAFFFFABRRRQAUUUUAFFFFABRRRQAUUUUAFFFFABRRRQAUUUUAFFFFABRRRQAUUUUAFFFFABRRRQAUUUUAFFFFABRRRQAUUUUAFFFFABRRRQAUUUUAFFFFABRRRQAUUUUAFFFFABRRRQAUUUUAFFFFABRRRQAUUUUAFFFFABRRRQAUUUUAFFFFACjrTqavWnUAMlbETn0FfIPxKuJLjWXjB3/ADfc6d6+ur5tllcN6Rsf0r498a2V5c6/JLBGSEGMno1cOIfwplwV5GPeMttBGiwvK8mFFNl1m4niNpBcPBF1aNCQDircnhW9uhAbycW5gG7ym53HPTP9TWNqXnWbSYJRMEMACdpOe4rOnaKeptU1sippmoM9zd3UCKj2IDZljyJORwB36/zqhFKLy5lYxpbPLJ1fjYxOe3SnWYkjJZg/XI+YjHfJP4VDfSPd3PmW7i4BPMwYnef6/WiWwluXNO0lvNQmJndpBukGD8nt+dbkA8iUz2xjJ+dTMxB56e+D2rAs7fVNPtLwpNJO8MRw0qj92e3P4fWszRfGsstxLDJNHLebgeCCF/OsYJXszV6bHU6vrc03mlV2RvGYfLlO/g+hGKr6FYONQjzGNnlls9h+FTiZdUkG0zXc8ZzNKV/doPqOnJ9qveF5dl5PuTzVWMHeckr1447VElZ2ZV7nZ6RMtqhkS5iECL5sySOIy+QAQOeuTjGKsXfh3T2vHutGluCisrGNxnyxjknIx1zj6UaVZ2l5CyXWnwzOz5WK4OTISgwAnpnkHI59a2o9OFjDsje5i2nBDkA578DOeOmKifwm0dTlfF1qZ4g0QMca4kkzyZCB6+vPT3rzy5uvtF182772dtek+Orn7JZWw8txktkgDkY/nzXmN5FGshk5lkkI27uKzwzv95lVWpci3JKGJSPBOD7Vd2QvcGRp/LnUZbP3MdsfpVfTFivbxDM/kDkDjIJ9K3rSEX9zLZLCnmmIyeYgAyOMDntXe0kjm6l27u93gqyktrt57i2aRRFtGxEJ6DH4k59q6HSdbi8U2ulWc7H7RHA5lk/1ecDCEv2wccegxXLaZoUOn/abmbdLBFJH5VtLIyCQF/nJA6jj9ajg1kaPHMqzqY3uGEdsPkJGRxk9F5z1oun8xmhZ754dSe0uFuHjjlWV5YV+6SEBTcM85HPBwfrVaN72CzSSBUcQkQmTjDk5JwO/Wsu88XiG6s43aPELAMQQ+QOgPqP512eoWixpBNNEkiOBiQsMgFBgD060NWV0G25UhuLhIQ5LCN1AdUwCQOnTp1q5IRAlxtj2WkmyIbTvz7Z6mmzRHTIdOaOUSJMQrRR4keIE90HOfatSO1jS6DQyQ7BNnOPLccZ6Hpj+tTruJiJc2VxphtZJFDQgssW3BBx19T0/zmucm0qzm1GSS9tZJbnOY3iYFFx1yQf1rUlucXsZtjZX7vuS4J/hbOMZ55qa71SPR9O3XVg55MayRNyvPYdvxotdpsEyHVjaXliFifzLiJfMFtcAiMY9P0rk7Oxnu1uE1K9W0MzArJ5JIb8ewp93rEmvXs8ds9zHEjYklt1Mo2DGeR2pLdLd7S4muZPIkODJvBzkkZAH05P0pPcpbDrDVIbG4lt4G+1yygKzvGQgTPOP8amuLQeHryTVPK8w482SRcEoBxgY6c4/CoIvEGlNei10p1vJ2XElzJEQMDtzzgAZNS2epJM92tw6R2h3+clkTH56/wBwjn5R3FRs9SjrGYan4XjuLcK88g8w4ZS4JJ5PHH+H1rmnhluHjaZj5qkjzStX7me60p7ZjfINPniAUKC/komcAexz1rEbUrW51OdLa6dnib5gjZ3fhSbT6FJWOf1e4Wxlisf3kV3MxlaQAAYHf/Csq1SZHPkl7Od8lpZYzk8dB9a65baxv7yV45fNcdQRyp/rWTq0V01pHNGzLIJCsWATmsnFXNU7nOJYJ/aTzRIgvAcQwwdFkPTGa2fBvhzVtFvb1rmNIr3ywQsjAPgnj2P+TTbS2SSJ48+fHkK0qx4fceSMnoa67TLa1mjKwxxRRgHM0owCAMfif50kre8Dl0I5JVNrE93JHc3NxIT5IUkg/wB844x6D2rUmt4Cga3hKTxxRhXHTGORs75PfPaqS6PaLFG0F8+Ar+Z5a4KdR17k1kPc3FhOhTzXgBCjecEmnqnqZOXY2tOS4u3la+k5QlmjBxuPbP40t3bNaNFFuQ3AYhT2U454q3oF5Z3MF7fXciiWNdsKIASXH/16yb0TXhSYSskmAGZeef5VstTLqSC1NuhjE6ynO5nXoMCsK8vLaCzuL2ZiC3EQ7gDv+dadnOqWyWZjkV5zktIeg9T6cVg6xYLdeWIN0nmN5MQB4B+n50SVlcFuZfg63k1PxH5iFiY1wVOec5zXql4iLFabo0EQj2gYBwM1wnw5sILm5vbgsqmKbyVx1wODiut1KMP80dy5+baMdQPevOV29WduiiVb7To7nUTfojPJtRWDgfN3yK9D+FFg01rczbUHmM5Jl6HBxjsBXL2DSS6e67VKKvVuPyNdnp1z/ZPgewZJlt98QXzCwBJ7jH1rqgve8jkZR8eT3EJ3hoTFbHITJBz6cdetedapr0mt+XaybHK8RgEDn8O1aPiHW4dQuJNsksoxgm5JO76c/lXGy69cxXrwQQC0jiOI2UkOeOT9Oa0cug4rS5tW9/PaKbadGYk4zEwIH+JqGHY8smBGTHj92/JHuag8PCKSKeFfKuZHYyibzMlO+CK2fDvnJf5t5JstEBP5gXY3OMDHb9a1jBS0BuxoafbQQOlzLKLaIBJJ2uQfLjHu54AwP1rc/Zn06fxv4713xxOqx6dCP7P023UAKijqRjjt2ryLxlr118TvFdj8N/DiNPJc3CrqF0q48sxk7wP9kDrn0r7a8B+EbLwJ4WsND09dttZxiMHGNx7n88120lrfsYS2OiHSiiiuozCiimHk0AOJ3dKbRRQAUUUUAFFFFABTtw9abRQAFtxooooAKKKKACiiigAooooAKKKKACiiigAooooAKKKKACiiigAooooAKKKKACiiigAooooAKKKKACiiigAooooAKKKKACiiigAooooAKKKKACiiigAooooAKKKKACiiigAooooAKKKKACiiigAooooAKKKKACiiigAooooAKKKKACiiigAooooAKKKKACiiigAooooAeOlFFFAFTV22aXeNzxC5/Q18leIZ7oao6W93JHbE5liijBy/9K+stZ/5BF3/ANcj/Kvl03/2jV3kjWMFJjtyNwOPUVxYjXlLh8RLqt3DNpthb2dr9mkhVF8zJzLkc7z0PPOO2a4fXImvFuJrlWSKNsMwyCxB9Ow9zXYazJA2mSRyZkGcAxHgevBrn7q2tk0e3uDcKhlLL9nMpSTjntnj0/nSjdp3Lk7M56EWos5JLpJDLyYwDn6Zz+tV9P0y7utOuNR8oiKObblNoTOM8DOf0qQeQY8hmJzgpyOfXPpWNqD3MU92ixOEhGfMLfIT7HvWVR2Ra3LkNhM0yak2qRjKFVsOSWz36dvc9+M1o2PgnTNWn+03ka2uOTOQfy4HJrK0tvmATMZBEhkEnyeoyK2WuJHlCsWCdT52c/UCudxWjOhHP6vB/ZlzLahP3QY+VLGMRkVt+C9Y0+PUBb3F7HbSy8cnAI64NO8UynWLc2trDFFsUBZIwTk+pya47wb4aa/v3S9USyFiI2Uc8dxWd7zSkS1bU9vfxTZWMltcXBjlgtyY/JWXZJhOhOeR1rWtPifpOsaWbuzhjtgS6/vI97gIACc+nJ6e9cPH8PUeO4je4LyZMipIc7s8k5HA/rVvUrO10q3FpDZx208UW0SIzb2x/vnA6dB0rdxhZjTdhnj3xXa6pb2wRoyI8sCFx149eK4dtUS7kG5/MdRgYGM1m6/qU+JLeaFEkjHTPLDPX61V0QILy2UkgSAnk8cUqEVFWWxlNts7LRrAQvFIjS4MgkLSEHB7Y9K3prCSGW3uYZGd1zkqMFRSaRDb3Ngh8kO/lnD56HtV/WYYtDYxtcGeJVGZrWUYGRyD+NazdjJE3hzxNp+t2Rt7hLiee0X5VJx5mM5y9Y01pc3hsLeW2tWsMtO0ynDyrkknLHHAGBwOlLpdpbCee6WXy4IVEhaZhg7+Ovanz7ZdP88SI8m3zfNJ6e2Pek1psWtzivFvha5mYS2ccZSOQN+6IOARnBx35rufhqmoXKPZXk0UcCjAiKhyzHoEBxzUtsltbSx3tus9tbybZGWbHzHGM8cev0qwkK/2ZL5sbN8pK3KfJyemR+XpSjeLdxN3WgkkpS+SSSWW2dOY8fxD1yOKti/tn0i8sFuHS987InLZBGOhzznpVSX7f/ZMFvPcRC3gYiCSUAHoCRnv0HFV7y8vp4IruW7tY7iNcRSEfeUcDjv3obQIyNCvv+EYv7i6vNQuDb8lYYwWI7nj8T+ddlqt5Z6l4bE8P20O8YEnmReWMnkcHvjFYljqtydNga8S3vZJphKWtFGV2dDI56Dnp659Kp3N5beIdQvYbrGnyQxb4rkSl3YnjZxxVO1uV6hbqZFjbagtvO1rqUlpaSSbZRHJgOOuD69K6Kz8PyS64b1lD2nkhtxk2YL9Oe386wbS2vNFsr0R3UT224GSQ4DyjJwE3cnkdq0m0CZtfiuStxd25jEs0RKkscdsdBWWjSLLQ0CyudWhuWkj0xIZNoAj8z7TgDj8SeT+tXLnSreK3ngWOLyyBJFOkuzbntj8arXlzdJcvM6ieOM7VtmX/UjHQkVTN+Ps6SHTormNW8tQ0uHBIPz9uORWb2KHm2m8Pafi8lEssgUQeY2+MJjgZ6fhXA6zef2lrcrafMlnLHKRJJC3yfga9QGiXeqeHLfTlaOTT5AbpXkb7jHORn8K861Hwjb+HtXljkdbgygLiGQOM56nHTpSejKi97m3a2s9xFi2lUy28XBC7B9Se5pt2dUttJlujJFHd2w3Ag85HfFRaxImlaPZ/ZZop943LJHIN49Q+K0dI8W2+w6ZGwxeQbZWKkuc8mM8EnFacjktCbtGd4am1D/hGo5ri5EkSTPLHarHwJO5J71qaXf3Ehla4jEh2/LFnIyT3xXQaZLpv2KWxtmjdJW5kyAgUeoHTmktY4rK9dLeUbUAkCxrjJ7H9Kz5Xe4OSZX025lJnc2qwRR4jAY/8tO5A7//AFqvT6XBeKktxFL5UX/LSZvvfgO9DS2szxxyOsePvSCTqe/H6VRvpYYxGq3MSW0ZxEUbLyc9cH61VujIbvsMsESKN7ezhi0+2kbaUIxyT69quXNq9xNb2FvIjxkAbsDOcHnP+etULGZtpMqH7PzywOAeeferdvd2tnNPcLDI4cFQWGMkj2+vSrSeyIucVqr3X2mRAyxRggg7skj0/Gs3Tddu7y8PmxiBbaJ5EGcck7KuTOLq7vIVj8vzAeXH3Uxz174rm21O2TT9Qu+Ulkbo5wFiAwB9TUzlaI1qzrfA8psrJ5WAMUjFmQD1PtznNdHHeRarqBMULRwMD5aiTBBHc965nQPsf/CPQPGslu7gkI8XOMda0tIuogwZ3SNzz5akZ/xrkjfRWOx7HZwzRJaRwOxEk8giCj3rK8ReJDczPZFVjjzgGPuR2z3rMu9eje9DffS3XABPr6Vz2o6wLuV8RsSCMkdB+NbxtuYOJtW95bvciJ9yH+Eg8A+9TQaVp1vbXNzfuJJZFLJEM4U5x2+lc7aTpPKGZWJ+6dmP0qfyE8wQ+bLHglhNKC4GfUf0rWK01IZn+Ojruk6NPHpdq1teXU0UZkjZvMiXHQjuCMHNZfi/4l3ngLwlp+nJcNP4ourcC4lwHMY5557ng9K1fiV8Tovhpp8BhZLvXJ4hiOVMAR9nf644HtUf7K/wMuPjX4ku/GHisTS6ZE+V3DHny8cZ9BXRCLvyx3/ITel3se5/sg/Ah/BOjHxbrah9d1JN8PzE+XEwB59zX0xUNvAlrAkMSCONAFVAOAKmr0IxUVZHO3cKKKG6VQhC3FNoooAKKKKACiiigAooooAKKKKACiiigAooooAKKKKACiiigAooooAKKKKACiiigAooooAKKKKACiiigAooooAKKKKACiiigAooooAKKKKACiiigAooooAKKKKACiiigAooooAKKKKACiiigAooooAKKKKACiiigAooooAKKKKACiiigAooooAKKKKACiiigAooooAKKKKACiiigAooooAKKKKACiiigB9FC9KKAMrxPMLfQb2QjIEeCM14/wCNLGy22TWkUEcnlgkA4GeuTXpXxK1H+z/CV04XeWZVA/H/AOtXytq+s6hBJOJ0McecleQ4PbvXHXeqiXBe8b/jB4rbSrdgqW7OSsh3Hr1DmvPL2Y6xdQPOBAImwZHi6jHHTFWDqrmeRpduoTyqY83S70iXtjmqk00cFtlJgSJAynp0FStEVvsR2syWt9I07LLAThbbOEb1Jcc1lxmWVJVuFUgkhPLGE/U1a1J4AEkZlEsx8wIAAMj2qhawi51CCFpJTubOEHX8axqLm0RpHuVoL5NNnJaKSQZPBP3a6aB4pAXQEAjgsQWH/wBas6Y28LxrLsuMfw9Md8Z71oSalbPblLdzvYhSNvXHTNczutGdK7kd1LDBYn7NOZZ8EtjjmuWsvFEMESMcBycEnkqc54rWuDIIn3SBHOVBjPStrwh4U0W2kEaQxzxbQGyR8rde/frWcbOZEmjotIeTUrXZptpOEhiEskksijJPcE4z9P51Vv8AwteX+pS30U1xNaGPaTNkOB7+5PpXplkiW1g4hkjuLKEBVeRsBR2wOuevFQaxrEUunTrGgt4JFBEcfO7B4Geq9zWlaq1pYahfU8E1jQnsbmRpbgXLyjueQM03TbYfbLaSYrHHGSCQCeKteJ9XjuPEBjwB5cfCleuT6+2KrzAXLbYVIL5IBFLCylKN5GdRWZ0lzrf9nyW9tBOn76I7TGuMdhnPrW3dR3l9pBijeCSCJRPPHFLnc+MAk9jz0rh9S8MX+rzwGOaRJAoAzyTwB+FafhxrfS5YrLUZxFcSTgm+mj8zyVAz0A56dK7LqUuVmVtDcgtrSCeAxeXLZSkRee4IBkAGc55H36lurqS5jFrYvam4jIUKQSZgRzgAHpj9akjvLd3ublXd43zubaMl25B9j/KuE1DUL3TPEkV7aNG+CQGZg0Y4PORkHrUNpNJjPSI/Om0y3he7WKK12qIYvnc5yeh5Iz/MVp26JexkvvSBMssSDJUcZyP8azLPzdQ0nTLue4WMKYy0gLdgQAXPryavy3lzeW8l1bW2DIxXO3KA46nn+dOWglqX5re1VYyZTLF5qxEkbxsIBHsOoz9az759Nsbu3huIYZYriFzEGbhXDkA59OKW61l91sjwhUJBkVGATGDyR37VieJbe01WaMyCSCOORziKQmKPJzhIzznqTSdnuPUzpLLURcyG5keO0csYpLIYDD3zwR9KsxPeQ2cawpbxoODIwJwB1OQCc9KL9CYoogbiQD5Y1dmAB+lYeneKJHmk06VPLO7O9znp24rNyjeyZWtrm89vdvJAWnhS2JzMHh8wsOwQcEGr1/cSWGpefpIeC7ARVeQlAowM8dQc03S5Vnt3TcZMfcV/U96guNO0uRtvmSC4iO5mkOQOR9wjv149ql7aAnrqWNWlnDPLFdvDf3CpiMgDzBjnfjgDPbrVSC6Swic3UYku2wXljIKEemw9ev6UavGbbT0nt7eP7JMTtut3lyzY4zsJzjkVntrjw6WUu2SeMDC5A3gk9zUd7lmhoMt1ZR3/ANhlMCSDGzOZGB9q4640y6sPERnkuHDyNkEjH/1q2fDMTnUY7jcLeOUuIy4OGPoD3rS8SabPqsVsbueQPFzFbEcj6e1afZTFezOdOiJo+pSXk8bm2ckxK538etcj4l1K9tdTjurCb7OFOVER2SAkYyDXqWn31jPEUlkQyRjatrJkZ+tQ2Hw8XXRJqcyokIlCrtxwfp2FJp3TTKUrbmB8OdMv9pd5F8sKNwPIBx3FehwztbMIUjXeRulmfCYHfB7U28sYtGlfdNGQP3YjtpOC/wDsD+tRS3Qt7feZQXZwBBJJ85HbPoOlVq9TJu5naTbXNuJZjEJ4jkCVjsA+nrWxHavBO7xwxC5JKx5X7vHJJP8AOqc2oy+fwZLt14idPuL34qG2vL6e4djJHPIeCCd/41ai5bkXsSag8+1EjDzyRqdu88Hg5wPTrVU6pJDaxpKRGF9Dkk45p13qQeSSOBftNzgKDIxIXnnpUOry77OK3+zbyJNxPOWB6DA9KuMdXYnmTOT1vUnSyd43UXEhbay9PSuLtEg09RNqLtcfaJNrgD+Ae3br+lemeIoYdNaC7Nt59tbxfuox0YjPX05J49q4zToEk1eOGVFkcwiRo2Xggnpnsa5a0dbG0H2Z6RcWMiaRGQh+z8CPy/kGOvPqa5e/vJ7PIjWG3QHBLfOfoD6UmlWbaP4qTUpZ7lA6gGCaZRFx6jqe3Aq5fw3MPmyXIj80nc0mSUyegApehon3Zjp9pSAzgHEgIzIeG+nvTrKOSQ/PvSP73ljGDT7HUbrVgYRGI4053KuB+eOtbmn6C8EfmG3mgtP+WtyQzgZ569BxVQi29CZSsWYYbG1062uFtXByY5sSDHtgdenNefeP/jDpvgkSwaaft+sswbMkeY4Rj9T04xWZ8bP2goJjcaX4dgt0doxE15BJkKoGNiHA/E15t8H/AIM+IPjT4kSz0+J9nDT3MnSMepNbPR2jqxJXV5aI634L/C3xB+0h48M95P5lokgkvLmT5Bt9BgV+m3gfwZpvgLwzZ6JpMC29lbphVBJ59c1zfwU+DemfBjwnFpNi5uJmO+e4IAMjV6LXoUqagr9Wc85cz02CiiitiAooooAZRT8cU09aAEooooAKKKKACiiigAooooAKKKKACiiigAooooAKKKKACiiigAooooAKKKKACiiigAooooAKKKKACiiigAooooAKKKKACiiigAooooAKKKKACiiigAooooAKKKKACiiigAooooAKKKKACiiigAooooAKKKKACiiigAooooAKKKKACiiigAooooAKKKKACiiigAooooAKKKKACiiigAooooAO+KKcOBmg/NQAq9KO+KF6UH7y0AcF8X54Y9CtY5ywjkuADt64xXg+q3NjNbvClpvuIy8n22cFHZiTx6EYr3L4yODo9tGQp+Yvz7Yr5x8W6pElq6pMkUYABBJAc59Oa4qztIuCuzmdXtobuR/JK290F3SmQ/u2OecYrJkiI8yJpUMUbf8ALM5GfX3qW6ui4K7hIvcDtWfZ3QbfGgkRCc/N0zU+RauXb5hcaekErJJGBgyFcFgfX8Kw3MmlyIkMax24GVkySfxrc1xA2l2ckYLz7ctDj519M571T1LRzYy26veJLcGMOYl5K5GeR/WueV020XG1i7pUEd1ZB1jmS8BJaaTaYhk8cdRS2umyW9y5M4kOeTkYzWZa3DNMBF5qJ3eMgAn3rTiab7SyOgeJYxhg3f6Vk3qb20JdW8GXuq+G7zUrecWdpbSBZJlG/L9cY9Pc1Z+H1iQ1w0qySeThpJF/gBcLkn8cU2b7LD4TukvNRvYo5ZT5MEJUxGX/AG+/bpW54IuYI4PutPFKoVvLYgkZ5HvRCFp37ohS0OksNdtra1SOcxxWE2WlQ87ZcYznsOlNll8hXCvvgkKRgjOPXmobiyS2d1EH7uQ+bEsoHz4PR89uOnFQxTed5UHliOQSljIPX/DrWNVOW51Q2PPvF+nHS9a+1XCLJEw3BEPJ4498VT0mQ36xyKrxgnkn0qTxeouPE05iked/MIIPrnFP0mNliBQLgdeetdGGTUNjmrW5jpNKmlnvIDCyyxhj8rEjgVqP4bnOoG7Ea2+88rcDepP0bqOOah8mPRhFcLOEjmjE8Qx3zj+hrUXVZvJ3xuspiXAYKRncSQQfXrXQ136GFxLLRmW2uZyICYV3eXHnY3bjjHWsK+02E3NkkECQWYXEihsgHGCfTJPP41tanrgvp45GEctw8AAwAUBIxgjtxWTq1zGIjB5Z82SXyzASUMfA+fpj29eKxkNM1otIuE0hI4E8tDbtKUhmMhjjH8bj+EfjVabXp5LAQQWxtgBgr5mAzH2GAPWsKy0830P2ea6lEMYZVto2KIxJGS+Oo4HB4pr2U93qQj85NkZG05+Rj7ntWMqjlaw7am5J4jvxp1vtaGO7jKqJEX5xg9Se5p9xq9/qMRM7wpzuwI8bj3J9SarXlubHAmijHm/MSnIqCOaN4DKkoyvCgjIH0NHM72uUrF+6d4YYt9zHbwGQeZkc47nHU1VWe1iuzPaxQ3sfKZk3Atn19KkmhtL+AwtcvDKMFQI8CZv7lP0vw5rjC9FtaQ3NqqBSqqZHj6ZfOcD+VCWotws78W16sc223GMLk9D7Y/Gt2R9MttKEil5biWUfuAvb1L9qzbbRbm/i+z7gkcQ2gOMISTnr/wDXrQ0pf7EkRIx553eUYio4J7hz0A+lWtdLCZzreG2ttaS/Q/aD0kjdd+DjkY/ziotVTT7vTmtorFk1HzRLJcyDfGR6OhOOPYfyror+6dNbu5o9ThcxymMR2p2DntjPPC5/nTbG8t0vYLOaKO/kOFUhSSgHONnG7v3qow0tuO/U46KzSHUrO3ivEx/DJMPLSFuWzz24ruYdZufsNhMy77yX94skQBk9jz09qoRvY3k0rJbxS5Jjkhnt+cHuPQjtmrWk6VP4dldYre58qQZEZG7bEemD/WrSstRMoDwVaXF7Lqk95EbssWEhPVvTFbtogisjYykISHmLQtsDMf75/AcVvvqcWnwoYrVBPIuAgt13r9Cen1rCv9amu7dHl3EAk7YgEK+/HJoSaWhLdyvezafp8UBsmiluzF5c6SgS5bkl8np2AqnDHbanOJYbYSyYwWlAEefpmlt0tEknuLMi3Mh58wjO3sPeq6XTmd7mFeY88u34dMY96qMddQbuZ2rWjm+gMcj74fljPIGemQPrWtfWcNhp4jx5twF/ebV5P0/SqcF3J5hubpd5wSB0NRFy4Eyqzo2Tj0rZIzb0Ob1GG4ge2WOJ7ZJGbM0Zx8/+HPNdjZeW8sbzjz51jx5KEjbx1PasaRDNOnnAlFGfLLZyc9K3IrU2am0lBhuRJlo3GCCe35f0q4qxhJe9cw/iDrYv4ILW3LpZxElfPCjEY+nHWvNdJ1Bft0moyQyGz3JCzRgZXHHStX4x+MJ/CWnGOGRXnlJAQqCAM5rxjwj8UrzRtRBuljns2P7yJxwee9cdSzqK7OyjCTjdbH0Rqum6frt7Z2m6WeWaRI4UQnKZON+e2PWvQNb0OztpbKDUZ2UzERjao6gcDjrwOteSaP400iWeDVdKurPT5IFxIscyjIznHJ9+lXtZ+M+h2az3tzNG9zjIEUm92PbjsK3cU1qJ32R3OrW9noMMlzFKltbwxEzCSIFNmOSc575r5t+Ivxy1LWIbnSNGu5rbSJGzIiDZ5pxjJrF+I3xp1Tx5MbW38yy0on/j1yDuPqSOvNb/AMBv2fdY+L2vQIlvNb6WOZrsx/IB7HpmsZO75aZpGNlzVDM+B/wH1T4y+KorOL93aIwM9y3RU7/jX6Z/CX4O6B8INAj07RrcLJj97O5y7mr/AMOfhlovwx0KLTNIgCKo+aQgbmPrXXV20aKpq73MJzcvQB1zR92iiukzCiiigAooooAKCKKKAGYIFFPoPSgBlFOK02gAooooAKKKKACiiigAooooAKKKKACiiigAooooAKKKKACiiigAooooAKKKKACiiigAooooAKKKKACiiigAooooAKKKKACiiigAooooAKKKKACiiigAooooAKKKKACiiigAooooAKKKKACiiigAooooAKKKKACiiigAooooAKKKKACiiigAooooAKKKKACiiigAooooAKAM/SnDFAbJ6UAKOlIfloJ2im0APXpQelA6UUAeR/Hu68nT7de+M/rXzBdpPqWsRK6iW2AyVJxg+vFfRvx/mWRUidQyBRnPavnQz7r9I48iVQSozivPqa1DSnqmZN9KsNxMgjISMg57/lWS2oqQ6xAxAHuO9S3d9NcXsnmGVEQ46/e/AVmPaxveLJ50qEjAjDfIfw7mob6o0SNOGZpV+aXzBGBuB71b1G9F/NFcxhhORgkLyBWZayTwt5I2OD96WQfl2rV0y8Fppwm1IW8ZyQPJk3gH371nKV00ikkbXhnSbS8gu7iVRIiYXzDJgQv1+bjnjNZmt+MNGsNMeWO6N/Jk7haR7xx69ga4CH+0lu9TjSVEtryUyMYepQngfka6Cy022tLVEaIJH9RUOKauatpLQral45bWYNP0iDyhHbSmUw+Sd+COrv0z7V6X4Ts5bHR7jIaPy5MRYIOXwOMY4+tcBHY6S13bvasgud2XGBk9uvcV6r4b1Ge2jbG2SNgC0e1eSO+OnQ/pU03dNk3XQtW+pSXttFDdqVMQJHAJHPTNMtWlsdP3ukWY8suGGPb8aLrSm1FreeNwjREiPDLiTjPIqlcm61HSxG6FIowcuVKFvzrKpqjog+VaHnpRJ9SSeVgPMbduJ6nJq/qkS29nJshfKSYEg7j2rLuUQ3aAs6IhI+hroLeP915EjiPcDySOfpmuqCtBWOSWruaseqx6l4csreVEie3UBX2E5CdASeCTz0qr/aTmH5WYHowVsDqeuO+KhmvBawQRFQEGY/MBOTnHX9KhS1/0qRvNUxSEYUDp+NZVKsY3sCRoT3cn2YJHJCEVuyjf1z1phkkupXDuDI5LZLdc+tY9lJYxiQMJAehPUg8/lS65f/2faI0amdDjjGRj1rDnur3HYvNqqC9e0kTypDyH/vH19as2upeVA4Do8in5gQBuGf51zVvMk4juDcNFLgqIjjLVaigllaTOSOh2kDJ/LrU37jsbV/fQzRRSussRbjIk3/p2qSxf7TaTrEvm2yDH7pf4q43xhMIdKjXdcIhYBpMcgVt/Buc3VpfQOFNhESYnkby3Yn0PrntWqjz3sJqyudXYaP8AbIEEcE5QMB5pH7sOegz2qWa4tNPvBBtkilxtJMpeJiO5HTAyTTLSaCwub+3EV3JICWBlu/kXA7AcE84/wq3omsWt48AislN5EciSaTJz7k8YGP1raMLNNEGjp95JrCv5tvHHbWymRr2L/lswHGAcfTAqnNfWerRiK+jMEi8hu+Casapppsr+MGVrqUkSt5UgMeTz09azjc6f9ouftojt51Un58BGPYD3rRJth5nNWVhaQ3V5cRXsG+OXiKYkGQZwNnGCe5rrbm/mFvp91Da3Id2MUUsyqQvtvHJ61x+s+G7K/wBal1CG8WztlPGGwW94x1PT2r0C10mJPC8CQmITnBJ+0HGPoe/c9hWiXu3sDJ7Tw9BppnuTLJcRqMTSQzEKz546+uDgVqQ26solubq4e3KhVJzIkeOgyT2rmE05dNVJLiSO7wOXyRt/H+tLZ6VebDexyCC27SyH93k9unWkkiW7h9qimuZMgghjiYqSG/GorvVbaSJlitGeVc+ZIeM/QVBf6hC00ZaeSJIxhiG3jHrx0oGqaakQeCUOZAQDH1GfU1dmTfsVrdhdwl0k3/8ALM+ZwQfb1qm5nF4UjlAgjHOT+vvVi5vy7CCEkRHjHr+A61US6a4uSfKAcDbhBgYqrC2NiLVERSiyG7yRkyAEkD3qvLelSfJA2YwRniqUNuttECZX+0yNk7SMY7Ae/Wo5LqTTriXBljlAIYxnt7mrSsZPVl03CLNE8AZJEPVm4zn/ABqbxXrH9j6bd3l/dRG2tI2YHf5fnSkDI39T6fhXN2niqGadLeVxBAoMsksh+6oyS5rxT4oePT4uu/slmZBpkLfu0c5LH1PvWVSoqcbmlOm5sw/iX4zPjXWxND5qWkUSxRxsepA5PHqc1yv9mzbN+xgPXFfQv7KvwQf4h+LlvL+3Z9LtWDSErwT6GvvXV/hL4V1vR/7NudFszb7do2QICPoccGuKOHqVY86f3nf7WFN8qR+PLRso+Yc+uKUQOeMHGecd6+4/iJ+wPPPfG58M6pE8JORbXS4K/iKh8CfsEXp1CKXxLqsUVqhyYLVdzH8TxUQhWvytP9BupC10zwf9nr9n3VPip4it3e1ddIicGaZwQCM9K/Tjwf4P03wToVtpel20dtbwrtAjHWm+DfBeleBNFi0vSIPIto+mTkn6mt6vYo0lTj5nDObmwooqtqNwLWwuJiQPLQtz9K32MzC1rxaLSVoLRQ7jgyHkA1W03xfcGVvtEayxdjEMEf415ze6xcPclYCCD/CTzW74enEtwYJWEcrrnOOhrxFi5urZbG7glE9UtriO7gWWJg6HkGpK5Lw/fyWeoi1ZQYpien8LAf1rra9mE1NXRgFFFFWAUUUUAHfNFFFABSEClooAZRTm6U2gAooooAKKKKACiiigAooooAKKKKACiiigAooooAKKKKACiiigAooooAKKKKACiiigAooooAKKKKACiiigAooooAKKKKACiiigAooooAKKKKACiiigAooooAKKKKACiiigAooooAKKKKACiiigAooooAKKKKACiiigAooooAKKKKACiiigAooooAKKKKACiiigAoHFFFACnrSUUUAPooHSg9aAPAPjwzS3ZiQZfPIzjIrxJJZdMuJz9kjcSR7TJIvzrznCE9K9g+PczxatI6xl9jdce3ArxyPWLgx3KM8roVDLC8uY155Ow9/f2rgl/EbNKd0jmjPbyapcyTxSW8btgFsv+QFQXNtBqF/KLQGUxxFjmM/ux9T17dKpakLu8E/lqiShsr34+lP0e91GHSZLWaFN4kMmAo/n6VHu3NVsWrfSTqNtexyHCQrmTnZwTjgiub1SK204RSwyOIMYU7vkz7962J4biwtra5tY94upiJlDcIep49OeKmki/wCErjeG8iQwK3GwEHePUmsXdO6NIvuY+miS4IaFC74JJ68VoXblNNdpQIolyzcVTl36HNLDJ+6jfgO5CI3tVfV7z7Rpku0/u0jJYg9RRUkuW62E9yn4Q0yZ9Si1RLklZQWCHsD2r3nwpYNO4RnZyfmMadWA64z35rwn4YXZuZjBHk24YKuOStev67qNzeQiw+02umE/MI1iMckyY+fYR0Ixyc85qqcPdRD3OwuLFdKQvEwNtGvDLjAA5AB4PANeW+IvHOt61M9vaskVsZCJGmzvf6e1dUkOoahp8qvexlCBEA+A5GPQew61gzWEOyVI8PHb4+fvms5RjGXcabtYwUdZbqQS4OeAE6A1fFyLbZK0QlcgKg7ge1UZJnt4tkZAkmOCvsef61DqdwklqkbHAhPykHBYj0FRVqcqtEErmrOn22IIcOhbJkORtNTXEdysEa20kUbpIFMeeq981zqeI5rKQQCJiJAAMg4q8qR3Fl5CReW+DnJII9ea4WnuiloXLBYby5uJjG6DbtwDjJ5/z+FXrm2P2dBvIk27YwQNgHXnvnmsqCC4tLGNYX8xMAgOPnx6571uabosmp232i4lEccZGUjI3n6etXCm3sD0Oa1eC5udNnt0iInTAWQrjn6+lWvCOjXljbRJqLyQRmQs0u3ePr9K7O8kj8PNFJCTdHqBNF8h47/nVTT9WtjHLazy28McpHluZ/kwTgl/Qf4V2RpteZLdyRtHstRECzxhLKRiGkmm2RscdT6CrfhnQbLTLyU2kVvqcCgkQ2xMgI74zgrjGc1lm3sLeKLyViu+c+XHKcMM/TAqTVdYW7RkisDpkUedv2cnOPeT+Kto23SJOnuDYz5j+zRGSThYlJHle746/hWBNotwmoxmz8uI7cLkEbh68/SucNzem9REu0k8wAeZI2ePQnsfWuqitJ2W3YyqYoxlhGOvpyff0quVboV7BZ2t9cieZrxnj+XdMoOE6gBz74P5VQ1GwN/CbGAwl3J/evKEBwMnk9quX2sXyxbdOtZ4/MYCWO3yiMM9cHggVLcJJ9jjS9ijgts8S4+9+Pam9dxkdlDDpcKWV9pyySDaBtkztHfHbnNb1rdaZYQxRae0cd/NujnEp3pHGR2PTtXMW1klgzyfaYTEerhuSue1LdTRzN5qZktwMrgYAPrVrUlnWJfPZjb5MNzBKpCiTOFHrz3rK1m/lmuYmIjs4kwBEMnJ9cnpWJFrF1bxBoLxIo3IIKxHn/Gn6zqhWwNxd3LFE+bLY8tfzq+W2xndl+88hWkEQ3BhgumQSf8Ab9ax7ea2tb51NvBcblweSApJ6j6e9cvf/FJ9Yi+xWFujlRhbt4sI3vx1qjYXd9cq4vHiTBH7yKPYc0r2eg7O2p1Gu+MNP0ExxSy+VJI2F/ddffPpVrRtXs9TUEXhd8fKAdgH+NcTqGjo1xHcXNwJk7lvT2qrqGpaZI0ccFs7ypHt8yE53H1J/KnFonlvoekXl1ZWzoguF3ngnPSuP8SeLLezQQQ7ny+3Z6/X0FcDfJc7/LRJCgPJ8zv9aSLQNQ8VWottNAtzggykE7R6nFc9WuoLQ3p0OZ6sw/HPxTe5tJNG08+VE5zcSqvMvTCZ/u8ZxWN4D8PXvjDVorO3eGLJyZbmURxj6k8V6V4Y+AENqP8ATJxNL1ZtvBr0PS/hhb6WsRUgDHUx7wf1xXmOq5yvI9HljFcsT374Jaz4W+DHgxdN1DW9OnvJCJJH09zNk+5Artrn9oHw5FCJYbbUbuMnaDHCBk/8CIr56tfClvaHG5sBcbQB+damhXIhvjZPbJLHKvExXJXp+v8A9evR+uK3LCP3nI6Gt2z16T9o2x89Ui0S6cE4+aVQfyrU0/486Pc3DQ3FleWrg4LBRIv6GvIUkm1O3T/RbmCePIEc0HlsT9PTnrVS6g+1WQEDSB4lLASHnA+/x+BraOIlu0mZSpxR9Wabqtpq9sLizuEuIT/HGc/nVyvlvwb43vtIVLyz2qQwDqAQGHoR0r3zwb44tvFcRTZ9mvFGWgJzx6iu2FSNT4TBxa3Oork/iBfyQ6QLWAbpZm5X/ZH+RXT3VwlpBJNIcIoyTXmOpa8ur6tLN92NeBzngVz4mooQtfVjirs4m3lexlP2vbHJnAYZ+atjRHF1fm8EiBM4XDjI/Cq/im5TW1ktoikcrrtBxkDB6+uat+EPh1qmrWEcv22OwtyMeekW+SXHcA8D9a8WlTcqiSV7HTJ+7dnWaffrL4i021jJeU5lY8HaoFehVzHhHwRZeEIZzDLPdXUxzLdXLb5G/wAB7V09fQ048sbM5GFFFFaiCiimTTJbxl5HCIOpJoAVmEalmICjkk1S/tzTzL5X2yESf3S4rgvFvj2OSV4I2EdsnJZjjdWRFqVlNpEd2jxyXDnHlBsnH0rgq4pQdoq5aj3PYwwYZByKK4LwF4ojuLptMkdt5BaHec9Oo/rXe11wmqkVJEtWCkbqaWmt1rQQlFFFABRRRQAUUUUAFFFFABRRRQAUUUUAFFFFABRRRQAUUUUAFFFFABRRRQAUUUUAFFFFABRRRQAUUUUAFFFFABRRRQAUUUUAFFFFABRRRQAUUUUAFFFFABRRRQAUUUUAFFFFABRRRQAUUUUAFFFFABRRRQAUUUUAFFFFABRRRQAUUUUAFFFFABRRRQAUUUUAFFFFABRRRQA8dKKKKAPnT4+gQ6rKuC4kIPB9hXjli9lNBqEsoZ7iERgKRlNn1Bz2r274/oo1AkqvQDOOxFfP99DCI54wuzpuYH+dcMnaTuaQ1RzcswfUpEMPlIWO1iDjHqKg1C7g03TSRG0dxGpLNIxlDN647DpwKsWkAtkcJOxKH/loc9e1CwtGxDorjPBFZWNdyHT3m+xRNdukrsoDbQUG76elbWlPc7DHEcRD+IHpWe25rdxCu/GAQ5BGe/0p1kktg5jV5cE5IbpU9R7nSppVhrsMkN/arKgXjnBz615Xd6Vf/wBuSaVaFDbhcAnGRH6dPavQNMhl3O/mMAc/Kec1w0N5cnxjf3kblLOBvLAHcgc8+lYVFZXBdjW8OeHY/DuoFEUoZGDHnrjvxXX+LbZr+6s71IX/AHShTIBnbkc/XNc/HdyXOrG4JBjcAqO/Neg6LpG+0draP94w/eAnhu+a3hf2a5uhLepR028jFp5U25H259CAPatHUdFNh4XeSPHmTSZG7sDUdzZWNisEjyrEJpBkEc4+tWPiJqqvaG1tnRI5YwSABx34/IVNou8ht9Dz7VLNra4iMShwjckHNQzwvdzb0Qu4GwR4Aye9WGzLpERZSHhALNjk561vaRJDPocknlwiRWAHmoSSCeXHPbB456+1S6Cmt9QuYum6Pc6pdxRKYxJ5ZbDn7oAJx+Qq/D4eb7BfxwyLeXMU4IYApxgkkk8AcD3rY02dZbe5W4nVHY5jULgMTnJz24qBY/7NheM5dA2fJy2JOe+PQZ5HNUqUY6MLt6k+mwwXKWsBX/SDGhJfnyjjkvjoD2HXGKj1u0vdNmJ8+1uUiXJaFvkHGcZ9faqlnqus2B1C1063t54r+cTzygEyDjATJPAAHQ1ct5ZbqOKO6u82Gd0wEBJhJ7fL34HAqrdtwRX0rxBPqqyRMoTYD5cUzdcn9ayvFPhi5e9+2GdUllOZ4Q6lx9AAMfhXZWOkGz0w3zLFaWcp/dmQHzAPUA8muP1fx5epfyW81pFLI7BhcRxbPkx2HT9PSk91d6iT7GnbX5h02C3QW6AKFWRuXB/xqISxrYSreEzuOIduXjZsjPPbjNRWuqRy2NyFtWCTLtlyo6/h0rmJJtYS98hYFMecRt0f6Y6VaSb1Dpoa9tdCO9FsliZxIcrISAEOe+etdFfNd2qo32iOMYydpzmudtJLmVEin3RyAYBY9Pb/AOtVyJLS3lkdrlndhtZfNGwEHPT1rRIhs0F1trC7ty8skrAgqDkgj0qa5uTPL9pD/u3OfJB+RDz1FVY4Emi8+4ZX3jEfHK1nqlsjkyXMYTPILjp7A1VmyL2N4lpLQ77mKSNBkR4Cbf8AH8KhNxBCY1eOLfjCkZG6sN9bsVlEf2yMu+QoMo+b2xVC8u7bcXE48wDseBVWsTe50BnWYzs0RjG7Gc8flXOeLIl1GyNujPk8438D3rOvdcLlFRi4BwSBWdN4nijYghig6nJ4+lQ3oNJ3uVbC7tdDTyJIhIBzkLkmrR8WpfzmKyimQnhmI+QfXNLb6xd6tv8As9k8gxgnyyRirP8AZTvYTynzrqWFhusNNhM0oBBOcDgAYGfrWfPFPU1UZS2Rk39tc3hQXV+rQDpDAuD+ff8Az0qxdaqmladFaPIsGSNtssZeVvpjnvXpPgb4OXniHS4ru/nn0HTr7abeONQbmdD0zuwF9c89a9M8M/BvQPBjRi0t/wB5+8Wa5f8A1mRyS8hOD+f+FctSrUvaC0OuNGNrzZ4T4e+G+seJ3BvN2mWBXcbVcmZgASS5xgD6V6Ho3g230Ce3isIJpIvL3NHGC+Pc5rq9Zs7W2muNl1JiRf8AWxxggD0z/wDWqgurXI05FhlzbIBbxyCM72GScZHHc/lUKknrJ6mvNZWRvW2hQXFiZ5I1IwMxpF99e+Hzxx04pq/ZrVjbWdnLHagZjEjb9kfU5H+FVrDWTp9zHb3FyZYphGW8gqBHgZxs6Htn0wetaureIfDipK66ut6VYRDbgFgRkkAj14+tT7Gyva5Dqd2YTXMMs8+NhCDo/Vvxzyeaur5cNwHmhtkeMDaVbluMZ4yO31rnn8YQ21zBbK8JgDGSPzVDyc9znqOBWv8A2joVhZx3E2p28UgPmNvk2JnHA4z3z279qXLpexLk2aWvXjXlkJI3k3yggbD84bA6fkPyrk112S9hKRMBb7iI43G8jJxkk+9UfEHjmDXFSKFDPbzlyzgjfknjAHH/AOul8P6fHLc21lNIluGjYM1zIY0i4yOfXNa04taNkT1NGK4uNM8zy5dk5YKygYxjqD1zXSeFPFF7ZeIbS7tY0cqw3MeGYdxXK2iSXksjxZe38sMwtlI59y3U8ZOKs3+uz63rMV7HfQXgWCOMH7OYgCPvhx1JA4zWtOThK66GT1Wp7/4r8fQ6xai0sHIRxmRzwfpXCXN5K8v2O1PJPzPXPpeQW2lPcfbN94ZRHFCVIcjjn0rc0e3mnt3ETLJPgEug3n3J9q4cS5VptvobU1GMbnQeEtNsdS1CO1jDidiFZixOQPv/AEyO1ezwW6W0EcUShI0AVQOwrxXwYG0W5W48xZHdjtbHDfnXsGm6tBqcIZGCP/FGTyK9TBcvs9rM5qt3Iv0UUhYDkkAe9ekYi0Vm33iCxskbdOjMB9xWFcvqXj4kFIAsfoc5J/Gsp1I01eTGk2dff6lBp0W6VwD2Xua8+8UeIrrUopfIdRCpwqkcGsy5/tXWJAQPItyf3k0xIAHrmq0+vaVox8u3VtRvEG1pWz5f4CvOqYhzXu6I1ULbnnHiGV42aK4ZpJZfmjKDGQPWsaXXobKGKCOFY5M5LAfOQfetfxHfLqOpI0biROWPlzcA+mKo6b4Bv9auhLFBO56qscDHP49K832c5aRN21ZXO4+EVzJdeKLJ9j7tz456DYc5z1r6Hrz74b+Aj4d3X11E0V2V2rG5Bx6nivQa9/D03TpqLOSTuwpG6UtIzdq6SRo6UUUUAFFFFABRRRQAUUUUAFFFFABRRRQAUUUUAFFFFABRRRQAUUUUAFFFFABRRRQAUUUUAFFFFABRRRQAUUUUAFFFFABRRRQAUUUUAFFFFABRRRQAUUUUAFFFFABRRRQAUUUUAFFFFABRRRQAUUUUAFFFFABRRRQAUUUUAFFFFABRRRQAUUUUAFFFFABRRRQAUUUUAFFFFAD6KB0oPSgDw/8AaDtlXy5Sp5j7V8yCKWaS786IqABgevP/ANevrX48WUlzpdm8YXPzgljgDoetfKM1zMkl075xwpPf8B3rz5r32XDS5zssH2eZ5YyrykY8rPBp5YK3lllIPIA4IrNXUo3mnktTM+WwzFSDn2rUguIM7zg4G3JPJrFN9Dew+O/lkxC0UYRDtL4wT9aljhDvJ5Fx+8U468imR2FiQ7RuS8p3SfvdwH+H0pZvJ0KyN0J43n8wRxrkfN9KFq7sNTTmtryK0YtxJtyHf+dcXpl0l5ot7BGFN4WkCyMMA+h/OtS68VyrZ3sk7/u3jMcUeMlfqf6VxXgS9V5byVsh1ncYQdBWNZXauCva7Op0aG7Bt/tTZ2SBW44x7V7JpNifLgWOcEYzsGctjvXnltZreRPLbjeEIPA6V12g31xaF5Le8FtcxqfmAw+COcV2L4dTPrcZrkgutWe2ZQREB0jIyT/WuD1PV9l0gngmypxLLnIPpj07CvXNGton0i5urqUySSDezBMcHB7dK4PxBYxXVrcSLtKfwkA8d/z5rDWJRBpjxXVvPGVXYy8gnoBzT71JLPSp4tPji8uTPySnnHqD0HT+dWfDWnNdQSRmAk4G08cn3zUWqpeWy28DuEtLYmVrcR4ySOoPet9kJEumg6ra3NtHMPtEALMWjXy9oAwEJ5yTkdB2/CvBfXpaziuHwIg7JLHgAH39+34VcufKnWy1ISwROFEixRg8qR39aqHxDYJbi18kicsQXJAIyen86iV7lWJQba7iElxcyyzjJzKoHHvjrUjSXd1HHJZ3/wBikIHU7EX2IFZOsWyXMfO5OflIBII9aybjWItHtIIrq68uyZsGQkb+OcgN1pX6MR0V34k1XSglvfagslpCcgxYI9+Rz07iueW/OoTmSLYkLycPjkfielR6l4z06SRLOO3YwSDiQk4C9R061TQm3tgbSHzjJ8wVDzz7U0m37wtDcm1a/jTy7UBoycNkg7gOhx2pbR4mlMt5Ic45AGeapWepvDbv5tutvIQT+8OSx/Lj8qZeeIra4tAZk8ufPBjIwPwrRKwmza1LW7eSMRyR+ZziLy/kKketZEFsmwSQyMZVy2AMxj39K5641+Ig7BjA4JJOajgefUIjvZLaLBIJbn/9dS5JbkpMhvPFV/qF3cQTam9sgO0qqj+dZt7Pb+SFNy1wx6gng+9dDonw21HVp3n0/RrzUQG3SSiMmPH1xjFesaB8E9Tia2v7mx0+yM3SwijMz4xxv9PwOfpWTxCeiN1TufPT6PbypGbO2c3ZOd46/T2rsvBnhfxH4lubbTGjijnmbbH9pkwCfQk19AaF8BdNmmNzqd3cyGPmOCGZYUVjyMY5/U/pXaaH8N9C8NxmOKwhlTnzJZTvck/7bHIz7etZqrUfTQ05IpPmPmCL4YazJKgkdJfMlaIRWh81+Dg+gHtkjNath8Iri11e3g1KxaOAgbvtJ8x857JG5x16E19AeNNf0zwrr9mpkumjuVBjhjAl8k/OoGWOQef5VBHrllLdiUz20tyAV3mHEinjlwTyPbrx+NdMY80byZnonoct/wAIPpWnXsGmXHnXHk7AYxIIUxx/Ap/qetdTqX2bwppNlZ6XbpaWabwqR/cCE8jI5Prz0/KucsTJqviW9ufKRyiCUBI1I55+Qg4U/maf4k16w1GLZdtFmNSrJbTF39ecD+vPrisJwjf3UaRm0QXHiaGyn+zwvBdoY/JGIj5cQyOUBzg+4xTofFkaW0ri6FghIjm81gjkjOHI/i/+vXE3vjC0sYp4LBY7S2k+WSWSQPIQOgJA4+g/WuWutQv9alBjKumQB1PHrxWTagtWXzOWiPS7vxCk9jcW8dyzyySiQXDwRg7AOhzn3NYst+bKaQo7SRkjDD/lme/A4NUY/D1zfLGDJJBAvDkdee3tWxYaba2CpbxyMUH/AC0bLn8qxUpVFeOgtt2MMOq+IrSNrKNYzESDc3UhXr6in6f8L/EEcErpd28jyDKi3BKDPrkcfjWgAl1blJbplQMBtC4zz1JFO1HxJLpTWttp11NcPcRkSIFICHkY54P17Z61pGEr3bHdLRGLq/gefw8xl1m1Eb269XJJJHXHPqD7CsG+OgXsRWOwZyBuXjywGx3555rc8Qa7Pqsf2V1kiABDSNNkAccc1w2p38ukxRrAgvBkgLMmY+R/PNVdPQS3ubmj20m61NpZJ9oBBmjjYmCT2Oe2a1Lq71G5d0mRI5JB8xAAA68A9R1rA0rVtahNpcy2MkZnBCqwzG43479sj9K35rjUXdFuIY4MyFtqxgIv9a2ikna5nK5b0u0uUkEVtbPaxwxCWW7hkBOOmwBux47VqWMEc1uLm0mETynzZvOU9eOo/DtXP3OpSXeppcyXLRlQVkWPAiI6fyH865Pxz8T9lp/YOgzx3d3cfu5XhGdmfQjvVSnCnFyl0M4xlJ2R1g8R32oXJvU024NhJKYoJol/dsQcAg/hXrOkXl2tokN7CIp41IaNcAqM5IPoeK57wgmpeBvAmlaLEn2l32NIUYyIu852EY+RvxNa1w7KTPdiWC5lb7rxnnnv3H415cpe82ne/wCB1WVuWx0j63HDJGwdxyTsA+RV9ADXSaP4s2Ru213fPHzY2ivPi3kwSjajvJyPMGSPp6VoabZ3etRi2trdyiDMh6AD15p0qkk7xM5QVtT0tPiGyxEjfn+HcRiqF14ludTzmR52/wCeZXH/ANauetdK0zRdg1LUGnkjGVt4eMfjRfePkt4RBp0CWaZ5kA+cj612yq1bWk7fmY8sVsrm3Lplx9nE+ozfZIuySffP/AB/XFc9qOpWls8nkSF4E6SSgAj/ACa56+8RSuryyzKkABYyTHj9etV/CXg/xP8AEW6c2Zk0vR2Of7Ru4Rlv+uUf9TWXI6jtZ/1+BV+VF/V/FxdIIrq4eWRsJFFgmQj/AGEHauw8N/CG/wBbjFzrl29lZOMpp9k2xyO3mSDn8BXa+AvhZo/gC3k+yiW8vJTmW9uyHlb8ew9hXaV6NLDLeZhKXYxNG8IaT4fiWOw0+C2Qf880A/Enqa2VjVDlVAPsKdRXakoqyMwoooqgCmd2pzdabQAUUUUAFFFFABRRRQAUUUUAFFFFABRRRQAUUUUAFFFFABRRRQAUUUUAFFFFABRRRQAUUUUAFFFFABRRRQAUUUUAFFFFABRRRQAUUUUAFFFFABRRRQAUUUUAFFFFABRRRQAUUUUAFFFFABRRRQAUUUUAFFFFABRRRQAUUUUAFFFFABRRRQAUUUUAFFFFABRRRQAUUUUAFFFFAD16UHpSL0paAOA+MFl9t8OohQumSDg+3/1q+P7yN7a2uDdYQByRnnC9v5V9tfEG3E3hu4kPSIbjXxr4rmksr5JtiB4zwA5/HrXHV0lcuG9jg5raTc/mHERkDAxHBI96uXdhZeajZXLDjqAD3HHFTC6j+0mecFEdsM7jNXLnTlYks8MuOY3AyBXJay2N0ZA0p1i/0MoJT92TJIH1qTW/BCPZpcx3awXORkNz25IHerltK8UT+XFk9n6VtyX5vdDw8MZK/dMY5H1qtWinc811pB9l8hsFYxzJjAY+tcT4chuo/FN+0UxSyEo+X1OK634kakNN8NSzTHZvUhUIw/SuB8Da8tyhdwd8jZJOfmrK/NVTuC+E+gvCT745UhhR0xliTzn2rTkuoQHjZZUdjxsHWsnwNteEYBLt2PP4VuXfkXcpVI5LT97gEnhvX+Vdkl1MLq5sWmo2L+GLiO0YBY42E8cjYOAMkZ7HiuCsryO8sp1tAwAyMyHPNdLqml79NKgP5DnEsnUFq5zTtKbRNOuFgULv+YgnPU9RWX2jToXrO/h0u1s7QXhjuJSvzyr3EZ38+meBV+awlv7OU30tubOWPypbeRh5hGfTr/8AWqC30qz1W4s7qaW1trtf3ckOSCo4we/WrHivw8dVe9ubFpg8kW0/ZVykR6ZA5I571UpO2qIXmT3mkSWlmkFpCr6fhyZiccKOiZ7A+hriJLCGS9LqMAfKW5TBx1966TxFbWejRadDYXl1qMiwKr/bo9hVv49gwOPrWHfQxTWsn2qaSOVuSsa4z6cCotZ3sUmRa14h03TLOUBvKv5gF3Agl8eozz9K4bUbyTX9QgtbmH7RaFRjylKAgepznt2o1bTY2v47okGCJiSpbk9utM/tUQpJHEnlwSHcNw3lfrjk033sO6RZt9Kjhlf7PG6RjiSR1OF+neugt9W/s2CNFIeQDiXJD47fSubg8RSpCFRmnIG1QVwAfU+/tVvQfBmseM77yoInll7qvGB7k8D8aJzVNaslRcipqPiGd5nZ5FLkk7jVW1huNcuFihV55SeI4lzn8BX0b4d/Zv8AD2m6fbS+IdQbUJZFcva2uNisB0LjlucA4wPTNd5pvh3TfBGx9DsLCzhZQPNt4gHbIyQc847fhXK51JrRaGsYxW54H4c/Z18R6xHFNcImnwE5YTsA4Hf5BzXsPg/4M+G/CLl7mzXXLnbiPzlxE3uEzyfY12tzATBFaXIj0+8chlMhxuU9z85z6cVzN9c3sUwDWklwANpuEmHlrx7deKFCzvI06aI6DTGj1BjaWSvaRALF5OPLGCegA4/PFXijG4cmRUggUhUY8Kc45B9+a5XWtOv9KhDRS+QiN5ij5Q4JA9OMDA4J4rLstYEupJbXd7bPEzfu5PNkiOf77EcYHvWsYJ6dQ5lujqrnVohcybfLuyYyPNnDIik9wAh3dMemfpxeg1UWF18wDnyv3ccQYCbjHHyZHOeuK4nWfElnZTxNb6jFqEajJXz/ADgHxz8mTxnPXHXNYMXjm3sFRpbmFI41yxt45CTxznnn8KuyS2Icrmb8Sb+TWvFTghoJbFQpDEnynzkjrg4rBi1+TTbWeGQC8nfoUGx1PU5PvXF+NPivY6t4wkm0rzBH5YiMjRtHux3CN0rFufE9zcnImwj5wA3JNZuahG4WbOkvvGJutYi8yGRFDFiI5pAc9hgECk1rxDLLblRN5BP3YR8hNcPp1pqWq6wnlRDER3F5MjHuK9P0jw/bi4ilu2Lz/dLseBXFUnWquPJt3NElHc5eTw9NqtuAx8tMbjk9T/SvUfhz4SXR/Ddo/mLJLPyWlIwOcZye3+FSaf4S8xbnfFlD8gaMjk56Z6V2M0kfkbAY3kjIjA3AEjnAAHXgDnHet403GOruwvdlK5SGGCdAyiDzHAmVWMR65wMcnpj/ADjkri5lhtcJbLbkZY3LS/fjJwMIemMH/wCtXU311DpksU7qN+5gsO4iQjnOccfr2ritfmvtY1C/vZ4I0gmYyASkABSccA4/St1Fbkt9hZdY8yeSGEmSTBIigOcD1zVk6tHp1gZ5Y3SQx/Z4pn8wIB/Hg9GY55xgelctew2dvFJG88TyEbRHCvI/Gs9lkvJNmZH8qMKqgdh/nrT0toS33LN7rb3lxIRGhklb7+OQPQegpp0S51KDyp5hEOsbLgEVal0eGyuUEMxuI9uWyuwip5I3S3SRwwTOAcgfoeaXLrYV+5p6Y9rY2qPJIDLEpVg+5/Nx0znp+FRtrk14spkRbe3dgBEkfUkcYPXt+lYdwkzq8kHkyOo3FMnOOpH5Vw/xE8fwGGLRtCKS3c0e6WWJt5U5I2fXpSlJUo8zYKLm7It/Ev4nx3lynhzQYY/PlXyruWLkenXsfWtL4VeFW0aeG7SM3N6MuSw4HPQUvwP+Dl5pl7PqWoWyzySKrCS4LB4T7cjn86+g9A0F4JnzEuCDgqCCCa8upz1pKWx3rlpLlRJo2pav5Lo8sb5CAEgvIoToA+e2K05ra4v52lnYmQjJLnJP1NWkig0KF02xhJAMStnI+lc1q/i6O1ldI2BA5z7/AErRRk0kzFuK1R0I+yabEfNkAAbJZm6D86qDx41j5x02cGCQBWdMYIwfzHWuSttVuvEd1JbwoTGA3MfTd2HPAGcZrp9A+G8Txl7/AFZYJHjIkjhlJ80dcEdv61tG8X7u/kZtN6s5rU/FV9rc3lWm5HxkOVz+QrVa21KziQXhPmmMSSGQ5yT7Vd1fxZpPhnTH0zTYUiv5C+Wk5I6Dr2P5V1Pwl8HnxLqsd3qFxFdwW/7wxgjO4EYBHp/hWlOnKcrGc5JLQ1/AHwWi1WODVPE0bzYYS21gZD5aDqC47n2r2yGFIIwkahEAwABTlXaAB0pa9qnTVNWRxtt7hRRRWogooooAKD0opGoAbRRRQAUUUUAFFFFABRRRQAUUUUAFFFFABRRRQAUUUUAFFFFABRRRQAUUUUAFFFFABRRRQAUUUUAFFFFABRRRQAUUUUAFFFFABRRRQAUUUUAFFFFABRRRQAUUUUAFFFFABRRRQAUUUUAFFFFABRRRQAUUUUAFFFFABRRRQAUUUUAFFFFABRRRQAUUUUAFFFFABRRRQAUUUUAFFFFADl6UtIOppaAMjxXbC68O6hHjJ8lmHHcc18S+MbmG6uXjlVgc42HHOO4r7qvIhLazoejoR+lfE3xA0vytXkh8sZQ4DdTXDiFqmVDc4d9Gym3c0iFtwLnkVo2el3NtbPvGFHPr+GaSwSFYuLhJ3Bx8pGPpUumxreWN/bWV1cuQ22TzJT8rHkJnHHSua3U6NtCGy+zJBIi/JOXy23uauQlrZH2bfLIz6g1DbaRHbtC7QKHQYODkZ9Pf61bviILKWacJbxgdPM/nzTg0tRvU8b+KWm3HjrX9L8PacCk93MIVLDgE4/xrT134H698Ib+20bWmileNN0b2+ShB7816b+zR4Zi8YfHKO/x59tpkYn8ztvJ4P6V79+1b4ZXUfD1nqQVQYj5ZkK9B1C57Zz+laOjyR9ot3+RHtHflWx80+B3WO9ghaR/lTcq54GPWvQbcW9zbafK6eXGZS5iIGTzyOOTXn3h6zkguN6Q79nEhA6AV0MFvDbwwQQ3qyJtdw4Y5U9SCT3rXdJsizubfjG8tWbydMi/dnaJNowPMwM8fWuO8WvJpZSIGBJ9oAEh4z36davR6jAZRJ5seNw5c4J55qPxTbwaxAqx4mv4DthjVchkJJkOT3zgZ44FZOLWqLv0M/wC2XsECXFvJbokh2yyKoySMdM1fttbK2pgaSbHWSQNjL/Tp6ViXFs16kULpHB5ZxIXJ+X3wKo3epW1hcEwRNJGjD94x46dhU638gSRLqevRJfSvds0rniFlU5X8e/asy58Wj7NJG7Su/SPfzk1navrVxe3O6GMBTjcWBG0f5zWbd3iI+1MHyxvLnqfyqkgsXrdheMMsYwSc7eM/nS6jpltcrInliOXgKikg/Wp9BglmgE9zCsEBOVD9T7AVL9g1DVUkisYkjOcNMvOB6e5pVaighpMfovh2S6h220Iwp2tLyTn29a9f8O6fJpWnR2xjVLfrujAD+pye9Zfgm2i8PadE5kVyo2noMH/Guui0ufxHHE0VgzxFuGyMk9e5ArhUJ1XzSLUrbG5ol88MEW2QHCsRlgAOCe/0qe2LyPHEbyGGIleclApI9SOSM4z9a5PU7ddIl8u7gvIPMJCuGUYA9Ezx+tUtQ1u1v0kUJeugGN0jfe9j6fXNdighc1tjW0/U3uk1CP7dLbR207RlFy/m843o4HIOK6CzvNJ1o/YjKtzPBmRoZryRfMB6A8AjnnnPWvOb3x/oPhuy8k3Fulw5zHaxLM+44PJ5wMe4715B4j+IfiTULp5vNhtoA3yyCEAbfoMVokor3idXsfTFzrFn4OsYI2v5Z78AiOGJh5UIIII+Yc5B69K878VePLe/aS4+2Sy3MnErSKAWHTAccnp3rwzQfiKbi4ntrt/tF+eFMW4g/QVV8R6/eXl3FbO0sSSHAjVefyrnq4inS+Nlqm27Hda54/gSB4IJHSPGG6DP5VyUnjZJbpIYZwZZflEYHOPf2rzvxHHctOI/Lvosk/eGN34Cuq8DfC6+10pfahHNbwOuIwvErc+mOleXLGuv7tFHUqUY6yZcv/Cc/iG8M8UzJclcDyyOnvXX+CfhWLO6il1m4N5IRmOLstdvo3hZdHsEihiVEjGOnOfc9zW/pGmXNhcQX/lreokm0xsMpJ3wQOenFXh6FRL97K5Ln0RUvfhjb3cpvbaeU6jMMxRuxdF46BOg6Z4zVDWIb3wfplvPqKqY5cmMKM5wcZKduQa7zUdZhvpLBreyuIL1QMR7sREkk/J3wa5/X/P8QJcW8iwGWNfmhLMn4DOcmu5RcNFqRdNamn4XuJptHRr5YILSS1F1EDMMhT0+pJ7dfpV/WbxPDyEtCIztSQMrZfZx09uori/DkT6OcPqLRuIiYBbLG+JOwO7G3jPv0xWZ4k1iS8mguIL1IbuVsrFM2+Vivd/kwAT361q3ezsZ36HQ6kNlzaanqDXAtWH7qJeCY+/LcdcDp61yOveJF1q/uWdR5Bc4hEijA9sdqtXs11rluk97qc+oagZCoSWRnAj4wd7fjxXPSeH7eG8e6I8u4dfLyCcYz/jTe9iWxBdb5AwQRx5AHHat2wQC2cbZkMgHzqSCf/rU+xKW0kVxFEkbQnIVQSmR3OT61oS3DsiP5H7w4YnJI9c4/CtlHuZt9ivqQm+zpy3mdTvGScetMGoSTQW8MiJOFADdU2/jjrVya4muYpLyQMfMyJZJGAwepIPFcD4j17VL3xI+meDrv7TDGu2a9UB0IYDegzkHqRmonJQXMyoRc3ZD/FPiCPVwNB8P3jSapKAJbu1VTEsbBxJE5POenI4wTXSfC34G2uiXEVzNB9ouW6ySV2Xwu+HNno9hZwQ2axuTmSXbl8+v1r1rVbW08MaVAZ544JJD8sZXGRXn+znWlztaLodakqceWPUf4e8ONbRk6hKILOFtx8sDOPQfXHWs7xb480nTJkXTo/s4zje4y5PuRn2rldT8Y7I3i+074SQWBb/OBzXBava6zqI83ToswTNtWUuv48H+dbyajHVGMU3LRmzq3jO8a6jELPEkpMYkKkoPwHPpVXw94V1HXrye41CaSCBcyZlk2Dj3OPyrtvCvh6Twxo3+iWNjd6wIgRLeHzAg6kpz1JPPX8Kr+IPAfiTxBdJJqPiPTrKSRizfZm4AxXPNbN/cjeMXsitpGvSWaSPZWZjtAPKluVXEa9jz3/8Ar1T1PxPqfiIiz01HjdDt+0ruO7jtip4/gnZmKIr4iW5t4wflWfAbnPTHU12nh68Hh/SPs9prS2/2QeXHbG1Vzs9nIz+Zppya5bOJEkr3bucjpfgF5rd5Lqzku53OftJ3ZH1ya9T8C6pa+Cne4hkVB5PlG1lzvk5yMEZ5qlY+Mbme2uYL3VY8GPMbyRDexPHUj0zWTbadpV9NJLcX58/OV87L7uPYVVJyoz5lrfyM52krHqp+MENzbkwwpbygZeOdsPHz3BxWc/xRlebYt8ocn7qKMAfjXi+sy3EOuxPaxbjMvlEZGwjPUHpzzVefVdJihSUpNBqgY7jkbCp5yBjqK6vrUnfpYxcIpaM+lfB3jltVuBZXw23DZaOUDAI9D7121fM3hnxDsnspo3d3jlBBJ6819MRndGh9q76FT2kbmMlZi0UUV0EhTDyac1NoAKKKKACiiigAooooAKKKKACiiigAooooAKKKKACiiigAooooAKKKKACiiigAooooAKKKKACiiigAooooAKKKKACiiigAooooAKKKKACiiigAooooAKKKKACiiigAooooAKKKKACiiigAooooAKKKKACiiigAooooAKKKKACiiigAooooAKKKKACiiigAooooAKKKKACiiigAooooActLSL1paAEcZQj2r5A+MWmzWepXn2dh5ijKljjqa+wD0r5c/aFvtO8LeIkgvyLaC4XfDNJxHyeQT25/nXNXhzxFezueDWWo2WgWkk8tuLOOUH/VQs4LEZJOK3/Dbpqek7NHgjkuDwEnjaOIOBkOQvPUmofJS5iMahPIkB+ccgj1HYjFWtH1jTdBtpYLiZYra3xujO5B7fX8K41CSdmjo5kzqdJ028ntsX9otpsA3ShshvU+hFeZ+K7uOZTp1hMbuOMnzH4w57AV1viL4hyarpdvp2jWbC2lXbJJHJ/q19AD6968+8Q6haeCbAMpVNUcYtLVTk5Pcj0/nVqm2/ITnY+iv2JvC7Wun+IdakjCNPOIV47JkYr2z4zabBqfw/1AXKs8MOJWQDOcGqH7PehzaJ8JPD4uo2jvLmAXE6uMHe/JzXfarYR6rp1xaTIJIplKMp7ivQnFNcq6Kxgu58H+EIZ7S8u5LsmSDzSIveMjj8at3mow+WSEie3jZxwuXBx0NL43tbn4beMTpd4JbawuWk+zvNGdgIc9/TGOanurOQ6NcMqxBAwyBgk/1xXIleKa6GqlqcBbakPtLrhsAlhgVsW1/eXUDzLDBAyDywA2ST2PpWTZWn2S8kaVAd5OPYmuc1q6l0aZ5ILx4xIcgSsDGD9OKmWiHzXdkbd1rE9nNcRi6j8+eMeZkgdz2PpnrUc8MVnbx7pDNKeu0Z/WsHUNQGqyI/mRi4THzR8Bh6fzqGa9uL1rdYwzx5wnlscD/H/69Rqty9tjQ1G4htoMStcSBlzJ9miBI/AkCqHhfTYLzUrZLvfJK3zGMHAx6cV0+lxrboglkSeYn7sUfT6n1rWNha3V/GAiRnqxAA/WrtYdyHWdKaZttspEcYIYkcD6frVzw+kCWiLAkkfljHmpHnPJOTnqea6KKO3hszZiVQkmBITycemK07Y6bY2EcSx5SPgAjH6k9Knk12Fc5SfU0sopGyZSoyAHA3n6DrzTbbxTcz2scs3mvgfNDLwP05rQv4bO4mEkU6IFOSUjBJ56c9qx7nWImlnj2wpJnCgL8n1oTaFa4X3jG/u3i8mySKBeACp2H/PvVi0v9Sv7WWDiOIjJjPQn6dKwdR8RXOlLEFRZ89cNis+x8W3Ru3Vi9vGeSYjgj8axqVeSLZajc841Sz1TQvHF4uoRNsnkzHOQMY9Ppitqe0h1g75btorWMYIyM5p/izxbbazc/Y7ecyKhPmTRr0Pua5nVbu1sLExJc5uX6DJJNedPENxUG7NnSo31sdd4ZtNG0kzmANcTj77A5Of6VgWEWpap4vlktLXNvv5eRc7foT0rovBWkmLT4xtOZAC3Ymu+0bTWsIgphSKIDIHUn6mvKp4KdarKU9n33HKfLojOtPCp8SajDYW1tJPcggyXKrxCP5Z4Nd7e6cdNUwiMJ5fOScAj24rL8O6lN4c1lFs2WQXQPnKQMA8gDrycc10eu213Cskk0MI8kKrCSUFwSM52A88Hn8q9unh40I8sFZGV+bcytH8Sf2fb38ckUUhjG5ZQQcYB4HbH4Zqrf+IhePZ3uH3zgLIBl8kgZJyBjkGp7W50e5tAFzHdoqmdfNDmXk52JjjHof61Vkm0q+lt2klEcYIIjyEcH++d3A79cV0e9ogVkZ2qX91NcJPbzGyEchw4kJMfPY9aLfWIJriMNcyTvtAkYZMkhHU5PqeeT3qzcf2fcjdG9x/rD5ZMWUbjgcHnniqslhPc30gtIPPG399NIFhxn+4hIJ+gp2a0E5LcWHxPb+HobnZHdYmdVEZgjkjkOf8Alp3A+lVtW1i1u7kvb2htkmIzFDmQA46nPbg/nVqS2tks5ZE1B0nj4lgkj2PkHACP/wDq4quGjv4JD9iMW0b2KyZxzx745FaqOlrGba3JLL7bLNb2cUMGxjkFo18xu/XtTTbtPdI6xSBAxzGCeaacMqBAMgYbgDH1q9bGAXGWdskYUjJyfY1qkiLt6lqK2aOCCOSOKKS4kwrKDvx9CecYqxJHHagmaRpX2EMSNo+uabdulq5nvpVkuI8mTJy/A/8ArVk2eoJ8Qr2LTZLS4t9DUl2uWj2Sz5IzHjqFz3NNtbBa+pSv7XVPGkb2GhoItPUeVPdEgic45Cen1rvPh/8ABy28PQb0V4kwCd3Jz/8Arr0TQNH0fw9ou1QIgMiOGM5OO2T+NZms+J5VgxAPKQEqNh5/GvPqRm5XkdUJKKtE1xqVroiu1sBA5XBwcmuT8cX7+L7NLYzuZFbIkBHSsfUtdkdUaTZHGDgkYBP4VjLci/dxbxs7r1x0A7mhKXRjbtuN0zTxojXamUX8dypilBI4jOMgf5zXQCyd4oxEkSW8SgiPd0GBjHNcnb61f+IfEEmm+ENGbXdVYgSJaKTDF2zI54HPvivevA37LNteRQar8QJf7U1VvnbTbZvLs7c+gC/erojS59NzF1XHY8o1TxFaaUIy0sA3fKoiZpZA/sFzz0q5pllrPiGEtYaLr97uwTIbIRJ9QWIr630HwRoXhiDy9K0m009OMi3iCZx6461uBAOgArX6rfrYxdRs+VNH+EPi8hGOkXEbnB/0m9iTHv8AKDW7b/BvxKJfNNlGj+v2zJ/9Ar6PordUIpWuQ5NnzpJ8HPEtwEV7C2YR9DLcfywKSX4M+LNodYNMIB/1b3Em8/iEr6Mop+wj/Vv8hczPl/U/h3rWk4n1eynlCD93LakyJH+XI/Gufh8OWk05ZnjnCHhZJdrn619gD3qne6VZaiALq1guQOnnRBv51lLCRkPnaPD/AIU+DG1nWFvZoVFhasCPLb5SccD37Z+le+AbRiore2htYwkMSQxjosagD9KlropUlSjyolu4UHpRSN0rYQ2igA+lFABRRRQAUUUUAFFFFABRRRQAUUUUAFFFFABRRRQAUUUUAFFFFABRRRQAUUUUAFFFFABRRRQAUUUUAFFFFABRRRQAUUUUAFFFFABRRRQAUUUUAFFFFABRRRQAUUUUAFFFFABRRRQAUUUUAFFFFABRRRQAUUUUAFFFFABRRRQAUUUUAFFFFABRRRQAUUUUAFFFFABRRRQAUUUUAFFFFABT6ZTx0oAK82+NHwa074v+HXsp2+z30Y/cXPYexHcV6TRUTipxaYH5Y/ETwl8Rf2e9XNqmL3TAx8u3uFLxMn/TN+o/zxXNH9pHQZMR614e1OK5HVIGjeP8CSDX6ueIfDeneKdNew1WzivbR+scq5/EelfOfjX9gPwR4pneW0u7vS8/wptkA/MA/rXI/bU/dspR89yrR3PiXUv2nLSGOSLw9oLWc7f8vFywlcenydP517N+yZ8ANe+LHii38c+MUk/suKYyxxzEh52HIOPTNe6fDf8AYB8BeB9XGoXzz65KuDHHOqrGD6kDrX03Z2UGnWyQW0SQRIMKiDAFdNPmdpNW8iOVdCWGFYIkjjAVFGAPQU+iitRnjH7SPwcHxL8Ktd2KqNZ09WliBz+9A5KfXjivl7Sr9J76OX/SLK0YyW7Wtyc7ZB2z+NfoQemK+Wfix8OItF8UajqVysNvpN0UkQNN5RMnQ7TgjPSueUXCV49Q9TxHXIZCo2ysTH0A7CuL1TR/7QcSOh8zGBxxXpOv2XnziFJZE2Zwc5OPSse5tvtMm3/R4pUUCTacceuOtT5MrTc4afSnt4AUIaQDjtzUVpp9xPcoZ2AIzkZOBXR3ItZ7wWnnlJJOPMERdE/LitK28LxIpxeLOQOSo/nWbXUtMp6U7Wo+R1AHHHpWw2sR2du20MidPMfoTVO1itLFysziRD1dOSDUniPXtMmtjZ6eplj2jdcPwo78A80Nu2iGrPdkmmeI7ZGkmMsskm4KQI+MfXNS6x4htLnf9nRzGQC2cjNcreXv23RraNBb2iQgjzreM7pfqfWuKu/EusW2+3328luOVbdiUn8qmUrFRV9jt7yW+trVHE2zzOU+XBFRKt86SK0hEhHJbrXm2qf2vqsZkmtbu7T7qhQxGfw6VmapNr8dvDb3wjtLaKPbEJ7uLMSfQHP4GuaTT2bNlFvqd/Ppl/o+oudUmEAHJjkOCR9PpWP4i8WwEC2sXIdztJIO9vp7VwWnvA98QNTtnlwSoKkIT6AkDmu48DeB9c8SPHdPE1naOxDMYdhIHcE159SLqS2bNlHlV2N0bwxPNdW628iMJSDIyoc+4+bH8q9O8M/B7S4dTe/u7cTk8qZ5C5X8OldX4f8ACdtodkGQNuUfK0mTzXTW6RTQIpOPl3EnA/n/ACrpp0Uvea1M5TbdkYms+DH0/TEkslgt0wGGW5YewrnNMkuLuBoQFifHG4dfbNejM6WemiK/hecYxGrRk/lx7+tcTqFvHPJcSRWqBgcHE4AIPTA61tG6epFtCpqdzbfaI1uEDy+YR5cMeAvTHzjOf8+tbULwJbO0qS+WQAgXHGOx7/8A6qxgkKPAeRECAxHUH39a1U1K00iZmYLLBgg+aBkjHXA96bu9wTsivaQ2YmmmlM1tHk4eJQ5Y9s5I/Ss+90qPUjJdCdQBjlvkc/n1qxZeKrCNbuDy5BG8pkVzJ1z278Z7VWl8SW1vO6iwinBU5Lrxz9eM1XK7Jkt6kcUy2EluXj3hBuB28k+9UNSujqV1GBcyPPCQRCYhhk571ffVbTU5YisYj8tSC0XXpxkcZ5rH1zWJbq6luwJIUPBBCgggbRhVHA4rSN0BZhsor64jt1uoot/Jlk+QZxyCaksNLNgiR26K8Yk24EmSvcnk9P8AGs6OE21wCYTEdu3942TkdeK7S30czaTHJIksaSDbGYgf3mB6HJyfXp1q1cm9txYbCOysLm6e9R5HYIIVPQdz05HT86xPEniCz0HTxqU8INwgFvkckk/cGM8dBzWnNDrFzpSQaPbM8jyGNrm5xsjQHt6/h1qfTPAEEN4l3qNzcXmoEA7yQIfwQcConUUdIGkYN6y2Mfw/oMXiIR3/AIijktiQPstos2Yy3XPH4cV3PhWKyt4X8hCbgSFQSfkVPT3q+tv9meKOFIngIKsZAeB2I/GucXW9P0+e4sPs8g1COUs1ykh2NGcYGz1rOm5OTbKklE6PXdcmht82khj4znPT3rNg1ua806IiVZJCMMOOv1FZV94jTRrO4kv7yG2s5BhmufvsB2UdT+Fclo/irXPGmqPpHw30KfVZ24bUJoiAg7nnhfqa0adveM3PsdB4r1rT9AgjudYl+yDGI7aPHmS/hn9av/Dn4V+MPjpJHNbr/wAIr4PJ5mIxNcgdcd/X2r1n4Nfsc2mgXcXiHx1cnX9f3CRLdm3wQn8fvH68V9N21rFaxCOGNY4wMAKMYFawpN7qy/EwlK5y/wAPfhj4f+GGirp2g2KWsROZZCd0kp9Wc8muuHSiiuxJRVkZhRRRVAFFFFABRRkUZFABRRkUgbJ6YoAWiiigAoopGO0UALSNSZNJQAUUUUAFFFFABRRRQAUUUUAFFFFABRRRQAUUUUAFFFFABRRRQAUUUUAFFFFABRRRQAUUUUAFFFFABRRRQAUUUUAFFFFABRRRQAUUUUAFFFFABRRRQAUUUUAFFFFABRRRQAUUUUAFFFFABRRRQAUUUUAFFFFABRRRQAUUUUAFFFFABRRRQAUUUUAFFFFABRRRQAUUUUAFFFFABRRRQAUUUUAODUtNXrTqACiiigAooooAKKKKAA9K8s/aP8K/8JR8LNVSJS09uvnKB1wDzivU6Y6LNGyOodGGCCMgiolHmi0B+Pa/HzXfAesGy1G3i1mwj/dgS5SWMD0cdfxzVp/jhp2uzSTWGk2Ml2w6X995JH4NwfwNfSv7S/7EE+t3F1rHhWGS7EjPK1qMb1J5+X1r41k/ZY+IsuoGGDwrqkj7sA/Z2wfxxXHHEOPuVFquppyxeqOsHxm8W2IcxweH7S2/iE0yybv++X3flVk/tF2NxYi3vdPkFwT80+mYjjI9NkmSfrkVufD/AP4J5/EbxMQ2pWyaFF1zdMMn8BXSeJf+CdHjbQrZ5bPyNV2jP+jSDefwOKqVdpfC2vQOVX3Of0746eCr+1itHtLqzlwFEswPlj64P51kat8V9DkZ4f7SklizxHDakD8O1UX/AGQviHA0hPhnUdg4P7kk/lVnQv2M/ibrdyBH4aureMnAknIjH61m66ltHX5lKHW5h3vxSsJl222lvOegknlPP4A1kT+NL2ST9za2luB/zzhBP5tmvqTwH/wTj1u8Ec3iPV4NOHBMVuPMf8+le0eHP2BPAOlBDfXWo6m4O45kEYP5D+tZSdWovcj9+hqpU4n51Xms63q8ew3t1ImcmMMQn5DitDw98JPFfjBJJdO0m5uIowWln24jUdSXc8Cv1Q0j4H/Df4Z251KLR7S1SBcm4uTvPH1715j8Uvif/wAJEJNJ0eEWei5+bygEM5/2vb2qXh5tXnK34lquk/cifFPgv4ONpt0l9qkSuUIMcZPGfX3r6L8P2iWGkBpFDT+WPp+VMl0GO6064lkacSYHlFCuM575Pp6Val1ZP7KitnRYhEP4Oc/XFVGKhG0SZSlN6lybWlvLSLYioYwIyPWsbVL+O1jy0SzjoFjyDn1NVL+Wdoop7Jd4HJ8wZH0qk15LcyvcTOkbhuYbXjB9RjgVOnzC3cjTxVayLe2cUFxbyW0g89VYgS5HoDx+VQ6f4t0azt3huLN9+0AbWy2QB3zwCfrUMlx/xOY5JZDJZbfmjwd+7Pc+lWdQ0nStSu0lmeIkcjylxj65wKqLbWquCaGQXVtcwuIwEjkOVjkzkemKo38XlRvCQyRIMfvGyM9hk1uWGiWN1p8kYu4oJ4TujMwIT8hyax9S0+CYRxSSQylZCRv4jkftjv8A1qrK9xHPa3anTrS2cm3w0i4EuJMe/bBzU0F1HcxIyYcHBBjGcg/5zW3D4fWG087UY4zKATmNeD9M8iq1hzeDesEenBSF8rIfB7ZHWkl0Qrhe2i6e5Ee24i6BguwSevB/rUF9LLq98WYKkjHOxVwP0rcgm0ZFe4meSO0h5JC58wj1x/Oq2nyal401E2/h3S3trfqb66XAVfb+8acnyq7YLXYj0nS4LhIMwzXNyW/1bcY56jvXp2k6I9tp+L6Rx5beZHbZ+RSevoTRpVhY+BrcDzJJ7ll/fTS8kv35rI1rWPt02+3dnJPbmhXaHotWW9Q15zIFK70HAx2qG71geWhCkleeOtcf4k8SWGgWznXdSj0uPHABBmYeyDmuLt/iXrvja6Oj/D3w1f6rKel3LEZHA9cAYX6k03BRV5aE+0fQ9O1LxXb6dbvfahdw2dogx++bBb2QdT+FedTfF248W6sNL8D+HJtUv5PlE8kfmfiE7fjXqnwt/YU1rxfeHWPirqc6OSGWwtbnc59nfkD6CvsTwR8OvD/w80iDTdC02Cxt4l2hkQbm+rdTWkISl8Ksu7/yMnK+58ofDX9jXxH4x1G31r4qXyyxxgCPS4CASOvztHgY9hX1t4S8C6D4G0xNP0PTbfTbVf4IUxk+/rXQ0V0wpRjru+5Lk2FFFFbEhRRRQAUUham0AO3U2iigAooooAKKKKADJzS5NJRQAuTSUUUAFFFFABRRRQAUUUUAFFFFABRRRQAUUUUAFFFFABRRRQAUUUUAFFFFABRRRQAUUUUAFFFFABRRRQAUUUUAFFFFABRRRQAUUUUAFFFFABRRRQAUUUUAFFFFABRRRQAUUUUAFFFFABRRRQAUUUUAFFFFABRRRQAUUUUAFFFFABRRRQAUUUUAFFFFABRRRQAUUUUAFFFFABRRRQAUUUUAFFFFABRRRQAUAmiigBxakyaSigBdx9aMmkooAcppaZTg3FAC0UDpRQAVGbePcTsXP0qSigACgDiiiigBNoPUbqAgB44paKACsXxT4rsfCenvdXjEn+GJOXY+wrO8X+PbPw3BJHG6TXuMCMHhT7185eK/EN3r2qPfajcqkfUMSQBg9KynNR9RpXLnxR8d3/isu0zvHZRnMUSdB+HevO7NnuZY1Embcfez6/Wug1DWIr+A21syGWP72cOefY/SuE1q41w3dza21vizK58wHGMjnBrglOzuzpjE7q4ljXT9jweuCSBgj3riZLnTbnVHM48qaWMRMwJAIzkZx1qHRIZ0023t7qSUJbLhZCN5k4xhz+FXXtPtkMhtYkkkJ7Egj6VnbXmSKtbS5JY29rAskYuY5QAWALEoRnpyKW7/ALLvI4ljuWtkDZljX5Bgeh7/AExWTPpV0xRQLe3lZgDlsZHp161nS+FGeT93dAS7gQN3B9qej0sMu3WmBp5Liy1KOUeWQISdgY5++cjP4UW0MnmKs0gR3ON+3j6ZxSy+VbqEYqZhk+Y4OBjsMVEnmOjA7hHnn/Jq1EzfmU9ZsNcuCNs4kt4v3aCMgYGen61oaXo4eF/tAEk6gMY5OgI7g+v0qpq95ouhKklxqwgI5PmkDj0A6k/nXPaj461fVYXi0K2aKyQ5OoXUezt2TIJ/GmvdfvMd30Oo8R+JLO1jUSOsYUeXmRuAK4y71661KARaNZNd/NxdSZjt/wAO7flWh4K8F2usXU+o3kz6jeW7KZJ7pgUUnsFPrXY6tqa+aljCiGCLkqnGD7Cn70ntYLRXmV/D2gXkNtbyavqDXsG4TGw8oC3Vh0wPaujn1m+kkjFjcyCfOI4okBOT2Arnr3VIbCzeXUL2HTLVRkGZsFh7Dqa8q8R/HVINVS08H2Muq3gOFuCDkn1QCtVBQV5EOd9Eexa54yt7LRje63eJp0SDBMwO+Q+yDk15Fq/xwv8AxDeRaJ4A0y6nu5D5fnmLdIxPonOwV23w7/Ys+Inxm1WLWPHs8uh6ZLiXy5WDXDKecBP4fxr7i+EfwE8JfBnSUs9B09Elx895KA8z/VsU1eT9xW83/kQ33Plr4N/sEX+tXkWv/E6/Ny0hE39mRSEk55xI/wCXAr7M8IeBNB8B6XHYaFpdtptsgC7beMDP1PU10Q6UVvGnGLvuyG2wooorUQUUUUAFFB6U0ndQApam0UUAFFFFABRRRQAUUUUAFFFFABRRRQAUUUUAFFFFABRRRQAUUUUAFFFFABRRRQAUUUUAFFFFABRRRQAUUUUAFFFFABRRRQAUUUUAFFFFABRRRQAUUUUAFFFFABRRRQAUUUUAFFFFABRRRQAUUUUAFFFFABRRRQAUUUUAFFFFABRRRQAUUUUAFFFFABRRRQAUUUUAFFFFABRRRQAUUUUAFFFFABRRRQAUUUUAFFFFABRRRQAUUUUAFFFFABRRRQAUUUUAFFFFABRRRQAUUUUAG7aKcrZptFAD6KQE0tABRRRQAVy3j/xSPC+hyTJua5k4jUD9a6mvDfjvqckmqWmnR3RtDIoIYYzxz3qJS5VcN9Dzy+1Ke81ETXYlaS6Yn5m/U+nWuVvr2wtlnDE3NuGeSSTO+Mc9j7Ht7V1HiQumloonmiMYDtM8fLAf3MZz/wDXrKfR2ns31W3ghjkiKRGUz4JB5Pyd68ufPK51Q5Yo5uS8tdQguYtMvTHdxHaxjXmJsZAwaplLhI1S9ha4RcHzkGCD9B6mtNY2sr29lJkJmk3SFPnIPT5AelVGmjFw4aeMxEAKGyJD65zwaUVfUtvoEF/p7gCATGUAFkkjxh+/Q9P88VXl1BYid9uMPkEZP681Tudd0yymNiYVG5ThhCU/8fxzVS1u7FJTLPcfulXCxRn94x/HjFa3skRuaNzqK3KYkgQhCCmCOD24P9K5rV5I9UeRWRyG4I6Z/KrmueJdGs7APcym2Jz5aN1f6AVwt1c634h3rpoGl2bjAlI/fMP5CiS11Be9saus69ZaHDGLm5CeZ92LJeU/QdaqPfeJvElmY9JlOg2+eJ7hRJcY7kIQQPxqbQtBt9HBaW3lubvd800nzux9STzXUWaXNydnlde9NKbdtkNuK3dzL8O+BdNhuIL/AFvVLnxJqkYAFzfgIUA6IMcYq9qdhB9lkgsUfy92SofIo1bVfDfhtN+u69b23/TFWDycf7A5rk4Pi1rPiPVhpvwy8LXGrXhOI7qSAynHqExgfjVqkk7ydvXch1W/hR0i6VH4dsP7R1K6h0uy/wCek5wW+g6muB8R/Gmwe5+w+D7C61DVJCFF1IpIP+6n+NezeDP2GPG3xPvE1f4m63Jp6SnzPsVsweQA9vRa+sPhV+zn4F+ENrGuh6PGbtVwb65Aknb/AIFj+VWuZ6QWnd/5GV+rZ8R/DT9iH4h/Fu+i1rxvfnR9PmYSNHNITcMvcBMYH419qfCr9mHwF8IokfSNFjl1ALg310fMlP4np+FetAADjgUtaRpJO8tX5icmIECjAGKWiiugkKKKD0oARmCLk9KUcjNMLbjQCaAH0ham0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PplOXpQAtFFFAAelfP8A+0PaoNXsbkZEiqAGBx5eTjdn0r6Ary342+Gzf6fb6t5c88VlxcQW/WaI9Vx35wayqK8Q16Hzjqni3T7W1lkuVM8sXyh0XIwP4x6msZde0bxJJLpuLuN0jWQ3MW0IyHkgHqPQ1j29/pWsXdybGUpLHIfNg6SRYPdP61oWkqqdjxgE/KJCAC3vxXLZvVo2UkluOm1l7ZRbWdtPPFEMedIwGcfj/KsOLWxcjzZwqTBiVU8EitTVYIJZbbyvNi8gkSOsuQx75Hp7Vy/iCaDSFM13LbWxx8styRGQPqTyPaoUZXs0VdF/U5TePEYEMDoOrDPJrDv9bezjngWF728BIVsjy4j6nHX6Cud1D4x+GNNsiLrVlu5QMGHT4y5f2LnArG0n4na94wuhYeAfBk19O/CySQNM/wCnArTlUdbpepF77Ha2fhH+05oru6lkuL1uruOn09B9K0dbudF8KWTtqurW0DjB2pIHkI/3Bz6VoeFf2Ufjl8Rht8R30Xh/TJyHdZZF3gemxeR9K9q8F/8ABODwDokkVxrup6n4guByULCCIn6DJ/WnaO8It+uhN33Pk2b48aOg8jRtJv8AWbk8K8i+WhP0GSf0rqfBXwt+NPx1Z47G1HhPR5B81xcq0II9Om5q/Qvwd8IPB3gG3SLQvDthYbQAJFhBkP8AwM812aoAOBitVGo92kvLf7ydD5J+Gn/BPPwh4fjju/GF3P4q1DhmUyNHBnvwOT+NfSnhPwD4e8DWS2ug6PaaXAowFtogv5nvXSUVUaUE7pa9+oNthRRRWwgooooAKKKQtQAtIx54pD1pKACiiigAooooAKKKKACiiigAooooAKKKKACiiigAooooAKKKKACiiigAooooAKKKKACiiigAopwWm0AFFFFABRRRQAUUUUAFFFFABRRRQAUUUUAFFFFABRRRQAUUUUAFFFFABRRRQAUUUUAFFFFABRRRQAUUUUAFFFFABRRRQAUUUUAFFFFABRRRQAUUUUAFFFFABRRRQAUUUUAFFFFABRRRQAUUUUAFFFFABRRRQAUUUUAFFFFABRRRQAUUUUAFFFFABRRRQAUUUUAFFFFABRRRQAUUUUAFFFFABRRRQAUUUUAFOWm0UAOLUqfdFMpy9MUALTJYlmjKOAUIwQafQOtAHyB8dv2QJ2v5fFHgO5nt9SDtM9sZedxOfk9foa+XtT+J3jPwHfyWfivRBqAiOC8Mf2eYfUdD+Qr9YK57xJ4F0DxfGY9X0m1v0PH76IE/n1FcjhUg703p2eqKunufk1qf7QPivxFdfZfDXh0WU8h2hxF5khPQY7fpXR6B+xZ8Z/jGqazq7W9p53Q6nOUkI9gASBX6h6B4C8O+FoRHpOi2GnqO8ECqfzxXQABegxT5Kk178reSDRbI+DPhR/wTMs9KvIrzxrq8d+qOH+x2W4K3sWODX2X4N+Gvhr4f6atloGj2umwKMYgjwT9T1NdRRWkaUYarfuJtvcAoA4ooorYQUUUUAFFBNJuoAUkLSbhTaKAHbqC1NooAKKKKACiiigAooooAKKKKACiiigAooooAKKKKACiiigAooooAKKKKACiiigAooooAKKKKACiinKMCgAAFAXb0paD0oAD0prdaXcKGbcKAG0UUUAFFFFABRRRQAUUUUAFFFFABRRRQAUUUUAFFFFABRRRQAUUUUAFFFFABRRRQAUUUUAFFFFABRRRQAUUUUAFFFFABRRRQAUUUUAFFFFABRRRQAUUUUAFFFFABRRRQAUUUUAFFFFABRRRQAUUUUAFFFFABRRRQAUUUUAFFFFABRRRQAUUUUAFFFFABRRRQAUUUUAFFFFABRRRQAUUUUAFFFFABRRRQAUUUUAFFFFADg1KOlMooAfRSBqNw9aAFopu4eopSeOKAFophNO3UALSFqbRQAZJ9qKKKACiiigAooooAKKKKACiiigAooooAKKKKACiiigAooooAKKKKACiiigAooooAKKKKACiiigAooooAKKKKACiiigAp45plFADi1N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2Q=="/>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EZGRkZGRiIvPg0KCQk8dWljb2xvciBuYW1lPSJnbG93IiB2YWx1ZT0iMHg4MDAwMDAiLz4NCgkJPHVpY29sb3IgbmFtZT0idGV4dCIgdmFsdWU9IjB4ODAwMDAwIi8+DQoJCTx1aWNvbG9yIG5hbWU9ImxpZ2h0IiB2YWx1ZT0iMHg0RTVENjAiLz4NCgkJPHVpY29sb3IgbmFtZT0ic2hhZG93IiB2YWx1ZT0iMHgwMDAwMDAiLz4NCgkJPHVpY29sb3IgbmFtZT0iYmFja2dyb3VuZCIgdmFsdWU9IjB4RkZGRkZGIi8+DQoJPC9jb2xvcnM+DQoJPGxheW91dD4NCgkJPHVpc2hvdyBuYW1lPSJwcmVzZW50YXRpb250aXRsZSIgdmFsdWU9InRydWUiLz4NCgkJPHVpc2hvdyBuYW1lPSJwcmVzZW50ZXJwaG90byIgdmFsdWU9ImZhbHNlIi8+DQoJCTx1aXNob3cgbmFtZT0icHJlc2VudGVybmFtZSIgdmFsdWU9ImZhbHNlIi8+DQoJCTx1aXNob3cgbmFtZT0icHJlc2VudGVydGl0bGUiIHZhbHVlPSJmYWxzZSIvPg0KCQk8dWlzaG93IG5hbWU9InByZXNlbnRlcmVtYWlsIiB2YWx1ZT0iZmFsc2UiLz4NCgkJPHVpc2hvdyBuYW1lPSJwcmVzZW50ZXJiaW8iIHZhbHVlPSJmYWxzZSIvPg0KCQk8dWlzaG93IG5hbWU9ImNvbXBhbnlsb2dvIiB2YWx1ZT0iZmFsc2UiLz4NCgkJPHVpc2hvdyBuYW1lPSJzaWRlYmFyIiB2YWx1ZT0iZmFsc2UiLz4NCgkJPHVpc2hvdyBuYW1lPSJvdXRsaW5lIiB2YWx1ZT0iZmFsc2UiLz4NCgkJPHVpc2hvdyBuYW1lPSJ0aHVtYm5haWwiIHZhbHVlPSJmYWxzZSIvPg0KCQk8dWlzaG93IG5hbWU9Im5vdGVzIiB2YWx1ZT0iZmFsc2UiLz4NCgkJPHVpc2hvdyBuYW1lPSJzZWFyY2giIHZhbHVlPSJ0cnVlIi8+DQoJCTx1aXNob3cgbmFtZT0icXVpeiIgdmFsdWU9ImZhbHNlIi8+DQoJCTx1aXNob3cgbmFtZT0iYXR0YWNobWVudHMiIHZhbHVlPSJ0cnVlIi8+DQoJCTx1aXNob3cgbmFtZT0idXRpbHMiIHZhbHVlPSJ0cnVlIi8+DQoJCTx1aXNob3cgbmFtZT0idm9sdW1lIiB2YWx1ZT0idHJ1ZSIvPg0KCQk8dWlzaG93IG5hbWU9InBsYXliYXIiIHZhbHVlPSJ0cnVlIi8+DQoJCTx1aXNob3cgbmFtZT0idGFsa2luZ2hlYWQiIHZhbHVlPSJ0cnVlIi8+DQoJCTx1aXNob3cgbmFtZT0ic2lkZWJhcm9ucmlnaHQiIHZhbHVlPSJ0cnVlIi8+DQoJCTx1aXNob3cgbmFtZT0idmlld2NoYW5nZSIgdmFsdWU9InRydWUiLz4NCgkJPHVpc2hvdyBuYW1lPSJhbHdheXNTY3J1bmNoIiB2YWx1ZT0iZmFsc2UiLz4NCgkJPHVpc2hvdyBuYW1lPSJpbml0aWFsZGlzcGxheW1vZGVpc25vcm1hbCIgdmFsdWU9ImZhbHNlIi8+DQoJCTx1aXJlcGxhY2UgbmFtZT0ibG9nbyIgdmFsdWU9IiIvPg0KCQk8dWlyZXBsYWNlIG5hbWU9ImJnaW1hZ2UiIHZhbHVlPSIiLz4NCgkJPHVpcmVwbGFjZSBuYW1lPSJpbml0aWFsdGFiIiB2YWx1ZT0ic2VhcmNoIi8+DQoJPC9sYXlvdXQ+DQoJPGxhbmd1YWdlIGlkPSJlb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DQoJCTx1aXRleHQgbmFtZT0iVEFCX05PVEVTIiB2YWx1ZT0iTm90ZXMiLz4NCgkJPHVpdGV4dCBuYW1lPSJUQUJfU0VBUkNIIiB2YWx1ZT0iU2VhcmNoIi8+DQoJCTx1aXRleHQgbmFtZT0iU0xJREVfSEVBRElORyIgdmFsdWU9IlNsaWRlIFRpdGxlIi8+DQoJCTx1aXRleHQgbmFtZT0iRFVSQVRJT05fSEVBRElORyIgdmFsdWU9IkR1cmF0aW9uIi8+DQoJCTx1aXRleHQgbmFtZT0iU0VBUkNIX0hFQURJTkciIHZhbHVlPSJTZWFyY2ggZm9yIHRleHQ6Ii8+DQoJCTx1aXRleHQgbmFtZT0iVEhVTUJfSEVBRElORyIgdmFsdWU9IlNsaWRlIi8+DQoJCTx1aXRleHQgbmFtZT0iVEhVTUJfSU5GTyIgdmFsdWU9IlNsaWRlIFRpdGxlL0R1cmF0aW9uIi8+DQoJCTx1aXRleHQgbmFtZT0iQVRUQUNITkFNRV9IRUFESU5HIiB2YWx1ZT0iRmlsZSBOYW1lIi8+DQoJCTx1aXRleHQgbmFtZT0iQVRUQUNIU0laRV9IRUFESU5HIiB2YWx1ZT0iU2l6ZSIvPg0KCQk8dWl0ZXh0IG5hbWU9IlNMSURFX05PVEVTIiB2YWx1ZT0iU2xpZGUgTm90ZXMiLz4NCgkJPCEtLXF1aXogcG9kIGFuZCBtZXNzYWdlIGJveCB0ZXh0cy0tPg0KCQk8dWl0ZXh0IG5hbWU9IlFVSVpQT0RfUVVJWl9BVFRFTVBUIiB2YWx1ZT0iUXVpeiBBdHRlbXB0OiIvPg0KCQk8dWl0ZXh0IG5hbWU9IlFVSVpQT0RfUVVJWl9BVFRFTVBUX1ZBTFVFIiB2YWx1ZT0iJW4gb2YgJXQiLz4NCgkJPHVpdGV4dCBuYW1lPSJRVUlaUE9EX1FVSVpfU0NPUkUiIHZhbHVlPSJTY29yZWQ6Ii8+DQoJCTx1aXRleHQgbmFtZT0iUVVJWlBPRF9RVUlaX1BBU1NTQ09SRSIgdmFsdWU9IlBhc3NpbmcgU2NvcmU6Ii8+DQoJCTx1aXRleHQgbmFtZT0iUVVJWlBPRF9RVUlaX01BWFNDT1JFIiB2YWx1ZT0iTWF4IFNjb3JlOiIvPg0KCQk8dWl0ZXh0IG5hbWU9IlFVSVpQT0RfUVVFU0FUTVBUX1NUUiIgdmFsdWU9IkF0dGVtcHQ6ICVuIG9mICV0Ii8+DQoJCTx1aXRleHQgbmFtZT0iUVVJWlBPRF9RVUVTVFlQRV9TVFIiIHZhbHVlPSJUeXBlOiAlcyIvPg0KCQk8dWl0ZXh0IG5hbWU9IlFVSVpQT0RfUVVFU1RZUEVfR1JEIiB2YWx1ZT0iR3JhZGVkIi8+DQoJCTx1aXRleHQgbmFtZT0iUVVJWlBPRF9RVUVTVFlQRV9TVlkiIHZhbHVlPSJTdXJ2ZXkiLz4NCgkJPHVpdGV4dCBuYW1lPSJRVUlaUE9EX1FVSVpBVE1QVF9JTkYiIHZhbHVlPSJJbmZpbml0ZSIvPg0KCQk8dWl0ZXh0IG5hbWU9IlFVSVpQT0RfUVVFU0FUTVBUX0lORiIgdmFsdWU9IkluZmluaXRlIi8+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mI3hBOyYjeEE7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m9saWUgJW4iLz4NCgkJPCEtLSBzdWJzdGl0dXRpb246ICVuID09IHNsaWRlIG51bWJlciAtLT4NCgkJPCEtLSBzdWJzdGl0dXRpb246ICV0ID09IHRvdGFsIHNsaWRlIGNvdW50IC0tPg0KCQk8dWl0ZXh0IG5hbWU9IlNDUlVCQkFSU1RBVFVTX1NMSURFSU5GTyIgdmFsdWU9IkZvbGllICVuIC8gJXQgfCAiLz4NCgkJPHVpdGV4dCBuYW1lPSJTQ1JVQkJBUlNUQVRVU19TVE9QUEVEIiB2YWx1ZT0iQmVlbmRldCIvPg0KCQk8dWl0ZXh0IG5hbWU9IlNDUlVCQkFSU1RBVFVTX1BMQVlJTkciIHZhbHVlPSJXaWVkZXJnYWJlIi8+DQoJCTx1aXRleHQgbmFtZT0iU0NSVUJCQVJTVEFUVVNfTk9BVURJTyIgdmFsdWU9IktlaW4gQXVkaW8iLz4NCgkJPHVpdGV4dCBuYW1lPSJTQ1JVQkJBUlNUQVRVU19WSURQTEFZSU5HIiB2YWx1ZT0iVmlkZW8gd2lyZCBhYmdlc3BpZWx0Ii8+DQoJCTx1aXRleHQgbmFtZT0iU0NSVUJCQVJTVEFUVVNfTE9BRElORyIgdmFsdWU9IkxhZGVuIi8+DQoJCTx1aXRleHQgbmFtZT0iU0NSVUJCQVJTVEFUVVNfQlVGRkVSSU5HIiB2YWx1ZT0iUHVmZmVybiIvPg0KCQk8dWl0ZXh0IG5hbWU9IlNDUlVCQkFSU1RBVFVTX1FVRVNUSU9OIiB2YWx1ZT0iRnJhZ2UgYmVhbnR3b3J0ZW4iLz4NCgkJPHVpdGV4dCBuYW1lPSJTQ1JVQkJBUlNUQVRVU19SRVZJRVdRVUlaIiB2YWx1ZT0iTm9jaG1hbHMgZHVyY2hzZWhlbiIvPg0KCQk8IS0tIHN1YnN0aXR1dGlvbjogJW0gPT0gbWludXRlcyByZW1haW5pbmcgLS0+DQoJCTwhLS0gc3Vic3RpdHV0aW9uOiAlcyA9PSBzZWNvbmRzIHJlbWFpbmluZyAtLT4NCgkJPHVpdGV4dCBuYW1lPSJFTEFQU0VEIiB2YWx1ZT0iUmVzdGRhdWVyOiAlbSBNaW51dGVuICVzIFNla3VuZGVuIi8+DQoJCTx1aXRleHQgbmFtZT0iTk9URk9VTkQiIHZhbHVlPSJOaWNodHMgZ2VmdW5kZW4iLz4NCgkJPHVpdGV4dCBuYW1lPSJBVFRBQ0hNRU5UUyIgdmFsdWU9IkFubGFnZW4iLz4NCgkJPCEtLSBzdWJzdGl0dXRpb246ICVwID09IGN1cnJlbnQgc3BlYWtlcidzIHRpdGxlIC0tPg0KCQk8dWl0ZXh0IG5hbWU9IkJJT1dJTl9USVRMRSIgdmFsdWU9IlNwcmVjaGVyOiAlcCIvPg0KCQk8dWl0ZXh0IG5hbWU9IkJJT0JUTl9USVRMRSIgdmFsdWU9IlNwcmVjaGVyIi8+DQoJCTx1aXRleHQgbmFtZT0iRElWSURFUkJUTl9USVRMRSIgdmFsdWU9InwiLz4NCgkJPHVpdGV4dCBuYW1lPSJDT05UQUNUQlROX1RJVExFIiB2YWx1ZT0iS29udGFrdCIvPg0KCQk8dWl0ZXh0IG5hbWU9IlRBQl9RVUlaIiB2YWx1ZT0iUXVpeiIvPg0KCQk8dWl0ZXh0IG5hbWU9IlRBQl9PVVRMSU5FIiB2YWx1ZT0iU3RydWt0dXIiLz4NCgkJPHVpdGV4dCBuYW1lPSJUQUJfVEhVTUIiIHZhbHVlPSJNaW5pYXR1ciIvPg0KCQk8dWl0ZXh0IG5hbWU9IlRBQl9OT1RFUyIgdmFsdWU9Ik5vdGl6ZW4iLz4NCgkJPHVpdGV4dCBuYW1lPSJUQUJfU0VBUkNIIiB2YWx1ZT0iU3VjaGVuIi8+DQoJCTx1aXRleHQgbmFtZT0iU0xJREVfSEVBRElORyIgdmFsdWU9IkZvbGllbnRpdGVsIi8+DQoJCTx1aXRleHQgbmFtZT0iRFVSQVRJT05fSEVBRElORyIgdmFsdWU9IkRhdWVyIi8+DQoJCTx1aXRleHQgbmFtZT0iU0VBUkNIX0hFQURJTkciIHZhbHVlPSJUZXh0IHN1Y2hlbjoiLz4NCgkJPHVpdGV4dCBuYW1lPSJUSFVNQl9IRUFESU5HIiB2YWx1ZT0iRm9saWUiLz4NCgkJPHVpdGV4dCBuYW1lPSJUSFVNQl9JTkZPIiB2YWx1ZT0iRm9saWVudGl0ZWwvRGF1ZXIiLz4NCgkJPHVpdGV4dCBuYW1lPSJBVFRBQ0hOQU1FX0hFQURJTkciIHZhbHVlPSJEYXRlaW5hbWUiLz4NCgkJPHVpdGV4dCBuYW1lPSJBVFRBQ0hTSVpFX0hFQURJTkciIHZhbHVlPSJHcsO2w59lIi8+DQoJCTx1aXRleHQgbmFtZT0iU0xJREVfTk9URVMiIHZhbHVlPSJGb2xpZW5ub3RpemVuIi8+DQoJCTwhLS1xdWl6IHBvZCBhbmQgbWVzc2FnZSBib3ggdGV4dHMtLT4NCgkJPHVpdGV4dCBuYW1lPSJRVUlaUE9EX1FVSVpfQVRURU1QVCIgdmFsdWU9IlF1aXp2ZXJzdWNoOiIvPg0KCQk8dWl0ZXh0IG5hbWU9IlFVSVpQT0RfUVVJWl9BVFRFTVBUX1ZBTFVFIiB2YWx1ZT0iJW4gdm9uICV0Ii8+DQoJCTx1aXRleHQgbmFtZT0iUVVJWlBPRF9RVUlaX1NDT1JFIiB2YWx1ZT0iRXJyZWljaHQ6Ii8+DQoJCTx1aXRleHQgbmFtZT0iUVVJWlBPRF9RVUlaX1BBU1NTQ09SRSIgdmFsdWU9Ik1pbmRlc3RwdW5rdHphaGw6Ii8+DQoJCTx1aXRleHQgbmFtZT0iUVVJWlBPRF9RVUlaX01BWFNDT1JFIiB2YWx1ZT0iTWF4aW1hbGUgUHVua3R6YWhsOiIvPg0KCQk8dWl0ZXh0IG5hbWU9IlFVSVpQT0RfUVVFU0FUTVBUX1NUUiIgdmFsdWU9IlZlcnN1Y2g6ICVuIHZvbiAldCIvPg0KCQk8dWl0ZXh0IG5hbWU9IlFVSVpQT0RfUVVFU1RZUEVfU1RSIiB2YWx1ZT0iVHlwOiAlcyIvPg0KCQk8dWl0ZXh0IG5hbWU9IlFVSVpQT0RfUVVFU1RZUEVfR1JEIiB2YWx1ZT0iQmV3ZXJ0ZXQiLz4NCgkJPHVpdGV4dCBuYW1lPSJRVUlaUE9EX1FVRVNUWVBFX1NWWSIgdmFsdWU9IlVtZnJhZ2UiLz4NCgkJPHVpdGV4dCBuYW1lPSJRVUlaUE9EX1FVSVpBVE1QVF9JTkYiIHZhbHVlPSJVbmVuZGxpY2giLz4NCgkJPHVpdGV4dCBuYW1lPSJRVUlaUE9EX1FVRVNBVE1QVF9JTkYiIHZhbHVlPSJVbmVuZGxpY2giLz4NCgkJPHVpdGV4dCBuYW1lPSJXQVJOSU5HTVNHX1lFU1NUUklORyIgdmFsdWU9IkphIi8+DQoJCTx1aXRleHQgbmFtZT0iV0FSTklOR01TR19OT1NUUklORyIgdmFsdWU9Ik5laW4iLz4NCgkJPHVpdGV4dCBuYW1lPSJXQVJOSU5HTVNHX1RJVExFU1RSSU5HIiB2YWx1ZT0iUXVpem5hdmlnYXRpb25zd2FybnVuZyIvPg0KCQk8dWl0ZXh0IG5hbWU9IldBUk5JTkdNU0dfTVNHU1RSSU5HIiB2YWx1ZT0iSW4gZGllc2VtIFF1aXogZ2lidCBlcyB1bmJlYW50d29ydGV0ZSBGcmFnZW4uJiN4QTsmI3hBO1dlbm4gU2llIGF1ZiAmcXVvdDtKYSZxdW90OyBrbGlja2VuLCB3aXJkIGRhcyBRdWl6IGJlZW5kZXQuIEtsaWNrZW4gU2llIGF1ZiAmcXVvdDtOZWluJnF1b3Q7LCB1bSBtaXQgZGVtIFF1aXogZm9ydHp1ZmFocmVuLiIvPg0KCQk8dWl0ZXh0IG5hbWU9IklORk9STUFUSU9OX0gyNjRfRkxBU0hQTEFZRVIiIHZhbHVlPSJEYXMgVmlkZW8gd2lyZCB2b24gZGVyIG1vbWVudGFuIGF1ZiBkaWVzZW0gQ29tcHV0ZXIgaW5zdGFsbGllcnRlbiBWZXJzaW9uIHZvbiBGbGFzaCBQbGF5ZXIgbmljaHQgdW50ZXJzdMO8dHp0LiBLbGlja2VuIFNpZSBhdWYgZGVuIFZpZGVvYmVyZWljaCwgdW0gZGllIGFrdHVlbGxlIFZlcnNpb24gdm9uIEZsYXNoIFBsYXllciBoZXJ1bnRlcnp1bG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RlbiBUZWlsbmVobWVybiBkaWUgU2VpdGVubGVpc3RlIGFuemVpZ2VuIi8+DQoJCTx1aXRleHQgbmFtZT0iTVVURSIgdmFsdWU9IlRvbiBhdXMiLz4NCgkJPHVpdGV4dCBuYW1lPSJET0NXUkFQX1RJVExFIiB2YWx1ZT0iUHJlc2VudGVyLUFuaGFuZyIvPg0KCQk8dWl0ZXh0IG5hbWU9IkRPQ1dSQVBfTVNHIiB2YWx1ZT0iQXVmIG1laW5lbSBBcmJlaXRzcGxhdHogc3BlaWNoZXJuIi8+DQoJCTx1aXRleHQgbmFtZT0iRE9DV1JBUF9QUk9NUFQiIHZhbHVlPSJadW0gSGVydW50ZXJsYWRlbiBrbGlja2VuIi8+DQoJPC9sYW5ndWFnZT4NCgk8bGFuZ3VhZ2UgaWQ9ImZ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DQoJCTx1aXRleHQgbmFtZT0iVEhVTUJfSEVBRElORyIgdmFsdWU9IkRpYXBvc2l0aXZlIi8+DQoJCTx1aXRleHQgbmFtZT0iVEhVTUJfSU5GTyIgdmFsdWU9IlRpdHJlL2R1csOpZSIvPg0KCQk8dWl0ZXh0IG5hbWU9IkFUVEFDSE5BTUVfSEVBRElORyIgdmFsdWU9Ik5vbSBkZSBmaWNoaWVyIi8+DQoJCTx1aXRleHQgbmFtZT0iQVRUQUNIU0laRV9IRUFESU5HIiB2YWx1ZT0iVGFpbGxlIi8+DQoJCTx1aXRleHQgbmFtZT0iU0xJREVfTk9URVMiIHZhbHVlPSJDb21tZW50YWlyZXMgZGVzIGRpYXBvc2l0aXZlcyIvPg0KCQk8IS0tcXVpeiBwb2QgYW5kIG1lc3NhZ2UgYm94IHRleHRzLS0+DQoJCTx1aXRleHQgbmFtZT0iUVVJWlBPRF9RVUlaX0FUVEVNUFQiIHZhbHVlPSJUZW50YXRpdmUgZGUgcXVlc3Rpb25uYWlyZSA6Ii8+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DQoJCTx1aXRleHQgbmFtZT0iRE9DV1JBUF9QUk9NUFQiIHZhbHVlPSJDbGlxdWVyIHBvdXIgdMOpbMOpY2hhcmdlciIvPg0KCTwvbGFuZ3VhZ2U+DQoJPGxhbmd1YWdlIGlkPSJqYS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w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44K544Op44Kk44OJIDogJW4iLz4NCgkJPCEtLSBzdWJzdGl0dXRpb246ICVuID09IHNsaWRlIG51bWJlciAtLT4NCgkJPCEtLSBzdWJzdGl0dXRpb246ICV0ID09IHRvdGFsIHNsaWRlIGNvdW50IC0tPg0KCQk8dWl0ZXh0IG5hbWU9IlNDUlVCQkFSU1RBVFVTX1NMSURFSU5GTyIgdmFsdWU9IuOCueODqeOCpOODiSA6ICVuIC8gJXQgfCAiLz4NCgkJPHVpdGV4dCBuYW1lPSJTQ1JVQkJBUlNUQVRVU19TVE9QUEVEIiB2YWx1ZT0i5YGc5q2iIi8+DQoJCTx1aXRleHQgbmFtZT0iU0NSVUJCQVJTVEFUVVNfUExBWUlORyIgdmFsdWU9IuWGjeeUn+S4rSIvPg0KCQk8dWl0ZXh0IG5hbWU9IlNDUlVCQkFSU1RBVFVTX05PQVVESU8iIHZhbHVlPSLpn7Plo7DjgarjgZciLz4NCgkJPHVpdGV4dCBuYW1lPSJTQ1JVQkJBUlNUQVRVU19WSURQTEFZSU5HIiB2YWx1ZT0i44OT44OH44Kq5YaN55Sf5Lit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1FVSVoiIHZhbHVlPSLjgq/jgqTjgroiLz4NCgkJPHVpdGV4dCBuYW1lPSJUQUJfT1VUTElORSIgdmFsdWU9IuOCouOCpuODiOODqeOCpOODsyIvPg0KCQk8dWl0ZXh0IG5hbWU9IlRBQl9USFVNQiIgdmFsdWU9IuOCteODoOODjeODvOODqyIvPg0KCQk8dWl0ZXh0IG5hbWU9IlRBQl9OT1RFUyIgdmFsdWU9IuODjuODvOODiCIvPg0KCQk8dWl0ZXh0IG5hbWU9IlRBQl9TRUFSQ0giIHZhbHVlPSLmpJzntKIiLz4NCgkJPHVpdGV4dCBuYW1lPSJTTElERV9IRUFESU5HIiB2YWx1ZT0i44K544Op44Kk44OJ44K/44Kk44OI44OrIi8+DQoJCTx1aXRleHQgbmFtZT0iRFVSQVRJT05fSEVBRElORyIgdmFsdWU9IumVt+OBlSIvPg0KCQk8dWl0ZXh0IG5hbWU9IlNFQVJDSF9IRUFESU5HIiB2YWx1ZT0i5qSc57Si44GZ44KL44OG44Kt44K544OIIDogIi8+DQoJCTx1aXRleHQgbmFtZT0iVEhVTUJfSEVBRElORyIgdmFsdWU9IuOCueODqeOCpOODiSIvPg0KCQk8dWl0ZXh0IG5hbWU9IlRIVU1CX0lORk8iIHZhbHVlPSLjgrnjg6njgqTjg4njgr/jgqTjg4jjg6sgLyDplbfjgZUiLz4NCgkJPHVpdGV4dCBuYW1lPSJBVFRBQ0hOQU1FX0hFQURJTkciIHZhbHVlPSLjg5XjgqHjgqTjg6vlkI0iLz4NCgkJPHVpdGV4dCBuYW1lPSJBVFRBQ0hTSVpFX0hFQURJTkciIHZhbHVlPSLjgrXjgqTjgroiLz4NCgkJPHVpdGV4dCBuYW1lPSJTTElERV9OT1RFUyIgdmFsdWU9IuOCueODqeOCpOODieODjuODvOODiCIvPg0KCQk8IS0tcXVpeiBwb2QgYW5kIG1lc3NhZ2UgYm94IHRleHRzLS0+DQoJCTx1aXRleHQgbmFtZT0iUVVJWlBPRF9RVUlaX0FUVEVNUFQiIHZhbHVlPSLjgq/jgqTjgrroqabooYzlm57mlbAgOiAiLz4NCgkJPHVpdGV4dCBuYW1lPSJRVUlaUE9EX1FVSVpfQVRURU1QVF9WQUxVRSIgdmFsdWU9IiVuIC8gJXQiLz4NCgkJPHVpdGV4dCBuYW1lPSJRVUlaUE9EX1FVSVpfU0NPUkUiIHZhbHVlPSLjgrnjgrPjgqIgOiAiLz4NCgkJPHVpdGV4dCBuYW1lPSJRVUlaUE9EX1FVSVpfUEFTU1NDT1JFIiB2YWx1ZT0i5ZCI5qC854K5IDoiLz4NCgkJPHVpdGV4dCBuYW1lPSJRVUlaUE9EX1FVSVpfTUFYU0NPUkUiIHZhbHVlPSLmnIDpq5jlvpfngrkgOiAiLz4NCgkJPHVpdGV4dCBuYW1lPSJRVUlaUE9EX1FVRVNBVE1QVF9TVFIiIHZhbHVlPSLoqabooYzlm57mlbAgOiAlbiAvICV0Ii8+DQoJCTx1aXRleHQgbmFtZT0iUVVJWlBPRF9RVUVTVFlQRV9TVFIiIHZhbHVlPSLjgr/jgqTjg5cgOiAlcyIvPg0KCQk8dWl0ZXh0IG5hbWU9IlFVSVpQT0RfUVVFU1RZUEVfR1JEIiB2YWx1ZT0i6KmV5L6hIi8+DQoJCTx1aXRleHQgbmFtZT0iUVVJWlBPRF9RVUVTVFlQRV9TVlkiIHZhbHVlPSLjgqLjg7PjgrHjg7zjg4giLz4NCgkJPHVpdGV4dCBuYW1lPSJRVUlaUE9EX1FVSVpBVE1QVF9JTkYiIHZhbHVlPSLnhKHliLbpmZAiLz4NCgkJPHVpdGV4dCBuYW1lPSJRVUlaUE9EX1FVRVNBVE1QVF9JTkYiIHZhbHVlPSLnhKHliLbpmZAiLz4NCgkJPHVpdGV4dCBuYW1lPSJXQVJOSU5HTVNHX1lFU1NUUklORyIgdmFsdWU9IuOBr+OBhCIvPg0KCQk8dWl0ZXh0IG5hbWU9IldBUk5JTkdNU0dfTk9TVFJJTkciIHZhbHVlPSLjgYTjgYTjgYgiLz4NCgkJPHVpdGV4dCBuYW1lPSJXQVJOSU5HTVNHX1RJVExFU1RSSU5HIiB2YWx1ZT0i44Kv44Kk44K644Gu44OK44OT44Ky44O844K344On44Oz44Gr6Zai44GZ44KL6K2m5ZGKIi8+DQoJCTx1aXRleHQgbmFtZT0iV0FSTklOR01TR19NU0dTVFJJTkciIHZhbHVlPSLjgZPjga7jgq/jgqTjgrrjgavjga/jgIHjgb7jgaDop6PnrZTjgZfjgabjgYTjgarjgYTos6rllY/jgYzjgYLjgorjgb7jgZnjgIImI3hBOyYjeEE7IOOCr+OCpOOCuuOCkue1guS6huOBmeOCi+OBq+OBr+OAgeOAjOOBr+OBhOOAjeOCkuOCr+ODquODg+OCr+OBl+OBvuOBmeOAguOCr+OCpOOCuuOCkue2muihjOOBmeOCi+OBq+OBr+OAgeOAjOOBhOOBhOOBiOOAjeOCkuOCr+ODquODg+OCr+OBl+OBvuOBmeOAgiIvPg0KCQk8dWl0ZXh0IG5hbWU9IklORk9STUFUSU9OX0gyNjRfRkxBU0hQTEFZRVIiIHZhbHVlPSLjgYrkvb/jgYTjga7jgrPjg7Pjg5Tjg6Xjg7zjgr/jgavnj77lnKjjgqTjg7Pjgrnjg4jjg7zjg6vjgZXjgozjgabjgYTjgosgRmxhc2ggUGxheWVyIOOBruODkOODvOOCuOODp+ODs+OBr+OAgeOBk+OBruODk+ODh+OCquOCkuOCteODneODvOODiOOBl+OBpuOBhOOBvuOBm+OCk+OAguacgOaWsOOBriBGbGFzaCBQbGF5ZXIg44KS44OA44Km44Oz44Ot44O844OJ44GZ44KL44Gr44Gv44CB44OT44OH44Kq6aCY5Z+f44KS44Kv44Oq44OD44Kv44GX44Gm44GP44Gg44GV44GE44CC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OCteOCpOODieODkOODvOOCkuWPguWKoOiAheOBq+imi+OBm+OCiyIvPg0KCQk8dWl0ZXh0IG5hbWU9Ik1VVEUiIHZhbHVlPSLjg5/jg6Xjg7zjg4giLz4NCgkJPHVpdGV4dCBuYW1lPSJET0NXUkFQX1RJVExFIiB2YWx1ZT0iUHJlc2VudGVyIOa3u+S7mOODleOCoeOCpOODqyIvPg0KCQk8dWl0ZXh0IG5hbWU9IkRPQ1dSQVBfTVNHIiB2YWx1ZT0i44Oe44Kk44Kz44Oz44OU44Ol44O844K/44Gr5L+d5a2YIi8+DQoJCTx1aXRleHQgbmFtZT0iRE9DV1JBUF9QUk9NUFQiIHZhbHVlPSLjgq/jg6rjg4Pjgq/jgZfjgabjg4Djgqbjg7Pjg63jg7zjg4kiLz4NCgk8L2xhbmd1YWdlPg0KCTxsYW5ndWFnZSBpZD0ia28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S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S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yKrOudvOydtOuTnCAlbiIvPg0KCQk8IS0tIHN1YnN0aXR1dGlvbjogJW4gPT0gc2xpZGUgbnVtYmVyIC0tPg0KCQk8IS0tIHN1YnN0aXR1dGlvbjogJXQgPT0gdG90YWwgc2xpZGUgY291bnQgLS0+DQoJCTx1aXRleHQgbmFtZT0iU0NSVUJCQVJTVEFUVVNfU0xJREVJTkZPIiB2YWx1ZT0i7Iqs65287J2065OcICVuIC8gJXQgfCAiLz4NCgkJPHVpdGV4dCBuYW1lPSJTQ1JVQkJBUlNUQVRVU19TVE9QUEVEIiB2YWx1ZT0i7KSR7KeA65CoIi8+DQoJCTx1aXRleHQgbmFtZT0iU0NSVUJCQVJTVEFUVVNfUExBWUlORyIgdmFsdWU9IuyerOyDnSIvPg0KCQk8dWl0ZXh0IG5hbWU9IlNDUlVCQkFSU1RBVFVTX05PQVVESU8iIHZhbHVlPSLsmKTrlJTsmKQg7JeG7J2MIi8+DQoJCTx1aXRleHQgbmFtZT0iU0NSVUJCQVJTVEFUVVNfVklEUExBWUlORyIgdmFsdWU9Iuu5hOuUlOyYpCDsnqzsg50g7KSRIi8+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DQoJCTwhLS0gc3Vic3RpdHV0aW9uOiAlbSA9PSBtaW51dGVzIHJlbWFpbmluZyAtLT4NCgkJPCEtLSBzdWJzdGl0dXRpb246ICVzID09IHNlY29uZHMgcmVtYWluaW5nIC0tPg0KCQk8dWl0ZXh0IG5hbWU9IkVMQVBTRUQiIHZhbHVlPSIlbeu2hCAlc+y0iCDrgqjsnYwiLz4NCgkJPHVpdGV4dCBuYW1lPSJOT1RGT1VORCIgdmFsdWU9IuyXhuydjCIvPg0KCQk8dWl0ZXh0IG5hbWU9IkFUVEFDSE1FTlRTIiB2YWx1ZT0i7LKo67aAIO2MjOydvCIvPg0KCQk8IS0tIHN1YnN0aXR1dGlvbjogJXAgPT0gY3VycmVudCBzcGVha2VyJ3MgdGl0bGUgLS0+DQoJCTx1aXRleHQgbmFtZT0iQklPV0lOX1RJVExFIiB2YWx1ZT0i6rK966ClIOyGjOqwnDogJXAiLz4NCgkJPHVpdGV4dCBuYW1lPSJCSU9CVE5fVElUTEUiIHZhbHVlPSLqsr3roKUg7IaM6rCcIi8+DQoJCTx1aXRleHQgbmFtZT0iRElWSURFUkJUTl9USVRMRSIgdmFsdWU9InwiLz4NCgkJPHVpdGV4dCBuYW1lPSJDT05UQUNUQlROX1RJVExFIiB2YWx1ZT0i7Jew65297LKYIi8+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DQoJCTx1aXRleHQgbmFtZT0iVEhVTUJfSEVBRElORyIgdmFsdWU9IuyKrOudvOydtOuTnCIvPg0KCQk8dWl0ZXh0IG5hbWU9IlRIVU1CX0lORk8iIHZhbHVlPSLsoJzrqqkv7J6s7IOd7Iuc6rCEIi8+DQoJCTx1aXRleHQgbmFtZT0iQVRUQUNITkFNRV9IRUFESU5HIiB2YWx1ZT0i7YyM7J28IOydtOumhCIvPg0KCQk8dWl0ZXh0IG5hbWU9IkFUVEFDSFNJWkVfSEVBRElORyIgdmFsdWU9Iu2BrOq4sCIvPg0KCQk8dWl0ZXh0IG5hbWU9IlNMSURFX05PVEVTIiB2YWx1ZT0i7Iqs65287J2065OcIOuFuO2KuCIvPg0KCQk8IS0tcXVpeiBwb2QgYW5kIG1lc3NhZ2UgYm94IHRleHRzLS0+DQoJCTx1aXRleHQgbmFtZT0iUVVJWlBPRF9RVUlaX0FUVEVNUFQiIHZhbHVlPSLtgLTspogg7Iuc64+EIO2an+yImDoiLz4NCgkJPHVpdGV4dCBuYW1lPSJRVUlaUE9EX1FVSVpfQVRURU1QVF9WQUxVRSIgdmFsdWU9IiVuLyV0Ii8+DQoJCTx1aXRleHQgbmFtZT0iUVVJWlBPRF9RVUlaX1NDT1JFIiB2YWx1ZT0i65Od7KCQOiIvPg0KCQk8dWl0ZXh0IG5hbWU9IlFVSVpQT0RfUVVJWl9QQVNTU0NPUkUiIHZhbHVlPSLthrXqs7wg7KCQ7IiYOiIvPg0KCQk8dWl0ZXh0IG5hbWU9IlFVSVpQT0RfUVVJWl9NQVhTQ09SRSIgdmFsdWU9Iuy1nOqzoCDsoJDsiJg6Ii8+DQoJCTx1aXRleHQgbmFtZT0iUVVJWlBPRF9RVUVTQVRNUFRfU1RSIiB2YWx1ZT0i7Iuc64+EIO2an+yImDogJW4vJXQiLz4NCgkJPHVpdGV4dCBuYW1lPSJRVUlaUE9EX1FVRVNUWVBFX1NUUiIgdmFsdWU9IuycoO2YlTogJXMiLz4NCgkJPHVpdGV4dCBuYW1lPSJRVUlaUE9EX1FVRVNUWVBFX0dSRCIgdmFsdWU9IuygkOyImCDrp6TquLDquLAg7JmE66OMIi8+DQoJCTx1aXRleHQgbmFtZT0iUVVJWlBPRF9RVUVTVFlQRV9TVlkiIHZhbHVlPSLshKTrrLgg7KGw7IKsIi8+DQoJCTx1aXRleHQgbmFtZT0iUVVJWlBPRF9RVUlaQVRNUFRfSU5GIiB2YWx1ZT0i66y07ZWcIi8+DQoJCTx1aXRleHQgbmFtZT0iUVVJWlBPRF9RVUVTQVRNUFRfSU5GIiB2YWx1ZT0i66y07ZWcIi8+DQoJCTx1aXRleHQgbmFtZT0iV0FSTklOR01TR19ZRVNTVFJJTkciIHZhbHVlPSLsmIgiLz4NCgkJPHVpdGV4dCBuYW1lPSJXQVJOSU5HTVNHX05PU1RSSU5HIiB2YWx1ZT0i7JWE64uI7JikIi8+DQoJCTx1aXRleHQgbmFtZT0iV0FSTklOR01TR19USVRMRVNUUklORyIgdmFsdWU9Iu2AtOymiCDrgrTruYTqsozsnbTshZgg6rK96rOgIi8+DQoJCTx1aXRleHQgbmFtZT0iV0FSTklOR01TR19NU0dTVFJJTkciIHZhbHVlPSLsnbQg7YC07KaI7JeQ7IScIOyLnOuPhO2VmOyngCDslYrsnYAg7KeI66y47J20IOyeiOyKteuLiOuLpC4mI3hBOyYjeEE77YC07KaI66W8IOyiheujjO2VmOugpOuptCBb7JiIXeulvCDtgbTrpq3tlZjqs6AsIO2AtOymiOulvCDqs4Tsho3tlZjroKTrqbQgW+yVhOuLiOyYpF3rpbwg7YG066at7ZWY7Iut7Iuc7JikLiIvPg0KCQk8dWl0ZXh0IG5hbWU9IklORk9STUFUSU9OX0gyNjRfRkxBU0hQTEFZRVIiIHZhbHVlPSLsi5zsiqTthZzsl5Ag7ISk7LmY65CY7Ja0IOyeiOuKlCDtmITsnqwg67KE7KCE7J2YIEZsYXNoIFBsYXllcuuKlCDsnbQg67mE65SU7Jik66W8IOyngOybkO2VmOyngCDslYrsirXri4jri6QuIOy1nOyLoCBGbGFzaCBQbGF5ZXLrpbwg64uk7Jq066Gc65Oc7ZWY66Ck66m0IOu5hOuUlOyYpCDsmIHsl63snYQg7YG066at7ZWY7Iut7Iuc7Jik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ssLjsl6zsnpDsl5Dqsowg7IS466GcIOunieuMgCDrs7TsnbTquLAiLz4NCgkJPHVpdGV4dCBuYW1lPSJNVVRFIiB2YWx1ZT0i7J2M7IaM6rGwIi8+DQoJCTx1aXRleHQgbmFtZT0iRE9DV1JBUF9USVRMRSIgdmFsdWU9IlByZXNlbnRlciDtjIzsnbwg7LKo67aAIi8+DQoJCTx1aXRleHQgbmFtZT0iRE9DV1JBUF9NU0ciIHZhbHVlPSLrgrQg7Lu07ZOo7YSw7JeQIOyggOyepSIvPg0KCQk8dWl0ZXh0IG5hbWU9IkRPQ1dSQVBfUFJPTVBUIiB2YWx1ZT0i7YG066at7ZWY7JesIOuLpOyatOuhnOuTnCIvPg0KCTwvbGFuZ3VhZ2U+DQoJPGxhbmd1YWdlIGlkPSJlcy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YSAlbiIvPg0KCQk8IS0tIHN1YnN0aXR1dGlvbjogJW4gPT0gc2xpZGUgbnVtYmVyIC0tPg0KCQk8IS0tIHN1YnN0aXR1dGlvbjogJXQgPT0gdG90YWwgc2xpZGUgY291bnQgLS0+DQoJCTx1aXRleHQgbmFtZT0iU0NSVUJCQVJTVEFUVVNfU0xJREVJTkZPIiB2YWx1ZT0iRGlhcG9zaXRpdmEgJW4gLyAldCB8ICIvPg0KCQk8dWl0ZXh0IG5hbWU9IlNDUlVCQkFSU1RBVFVTX1NUT1BQRUQiIHZhbHVlPSJEZXRlbmlkYSIvPg0KCQk8dWl0ZXh0IG5hbWU9IlNDUlVCQkFSU1RBVFVTX1BMQVlJTkciIHZhbHVlPSJSZXByb2R1Y2llbmRvIi8+DQoJCTx1aXRleHQgbmFtZT0iU0NSVUJCQVJTVEFUVVNfTk9BVURJTyIgdmFsdWU9IlNpbiBzb25pZG8iLz4NCgkJPHVpdGV4dCBuYW1lPSJTQ1JVQkJBUlNUQVRVU19WSURQTEFZSU5HIiB2YWx1ZT0iVsOtZGVvIGVuIHJlcHJvZC4iLz4NCgkJPHVpdGV4dCBuYW1lPSJTQ1JVQkJBUlNUQVRVU19MT0FESU5HIiB2YWx1ZT0iQ2FyZ2FuZG8iLz4NCgkJPHVpdGV4dCBuYW1lPSJTQ1JVQkJBUlNUQVRVU19CVUZGRVJJTkciIHZhbHVlPSJBbG1hY2VuYW5kbyBlbiBiw7pmZXIiLz4NCgkJPHVpdGV4dCBuYW1lPSJTQ1JVQkJBUlNUQVRVU19RVUVTVElPTiIgdmFsdWU9IkNvbnRlc3RhciBwcmVndW50YSIvPg0KCQk8dWl0ZXh0IG5hbWU9IlNDUlVCQkFSU1RBVFVTX1JFVklFV1FVSVoiIHZhbHVlPSJSZXZpc2FuZG8gcHJ1ZWJhIi8+DQoJCTwhLS0gc3Vic3RpdHV0aW9uOiAlbSA9PSBtaW51dGVzIHJlbWFpbmluZyAtLT4NCgkJPCEtLSBzdWJzdGl0dXRpb246ICVzID09IHNlY29uZHMgcmVtYWluaW5nIC0tPg0KCQk8dWl0ZXh0IG5hbWU9IkVMQVBTRUQiIHZhbHVlPSIlbSBtaW51dG9zICVzIHNlZ3VuZG9zIHJlc3RhbnRlcyIvPg0KCQk8dWl0ZXh0IG5hbWU9Ik5PVEZPVU5EIiB2YWx1ZT0iTm8gc2UgaGEgZW5jb250cmFkbyBuYWRhIi8+DQoJCTx1aXRleHQgbmFtZT0iQVRUQUNITUVOVFMiIHZhbHVlPSJBcmNoaXZvcyBhZGp1bnRvcyIvPg0KCQk8IS0tIHN1YnN0aXR1dGlvbjogJXAgPT0gY3VycmVudCBzcGVha2VyJ3MgdGl0bGUgLS0+DQoJCTx1aXRleHQgbmFtZT0iQklPV0lOX1RJVExFIiB2YWx1ZT0iQmlvZ3JhZsOtYTogJXAiLz4NCgkJPHVpdGV4dCBuYW1lPSJCSU9CVE5fVElUTEUiIHZhbHVlPSJCaW9ncmFmw61hIi8+DQoJCTx1aXRleHQgbmFtZT0iRElWSURFUkJUTl9USVRMRSIgdmFsdWU9InwiLz4NCgkJPHVpdGV4dCBuYW1lPSJDT05UQUNUQlROX1RJVExFIiB2YWx1ZT0iQ29udGFjdG8iLz4NCgkJPHVpdGV4dCBuYW1lPSJUQUJfUVVJWiIgdmFsdWU9IlBydWViYSIvPg0KCQk8dWl0ZXh0IG5hbWU9IlRBQl9PVVRMSU5FIiB2YWx1ZT0iQ29udG9ybm8iLz4NCgkJPHVpdGV4dCBuYW1lPSJUQUJfVEhVTUIiIHZhbHVlPSJNaW5pYXQuIi8+DQoJCTx1aXRleHQgbmFtZT0iVEFCX05PVEVTIiB2YWx1ZT0iTm90YXMiLz4NCgkJPHVpdGV4dCBuYW1lPSJUQUJfU0VBUkNIIiB2YWx1ZT0iQnVzY2FyIi8+DQoJCTx1aXRleHQgbmFtZT0iU0xJREVfSEVBRElORyIgdmFsdWU9IlTDrXR1bG8gZGUgZGlhcG9zaXRpdmEiLz4NCgkJPHVpdGV4dCBuYW1lPSJEVVJBVElPTl9IRUFESU5HIiB2YWx1ZT0iRHVyYWMuIi8+DQoJCTx1aXRleHQgbmFtZT0iU0VBUkNIX0hFQURJTkciIHZhbHVlPSJCdXNjYXIgdGV4dG86Ii8+DQoJCTx1aXRleHQgbmFtZT0iVEhVTUJfSEVBRElORyIgdmFsdWU9IkRpYXBvc2l0aXZhIi8+DQoJCTx1aXRleHQgbmFtZT0iVEhVTUJfSU5GTyIgdmFsdWU9IkR1ci4vVMOtdC4gZGlhcC4iLz4NCgkJPHVpdGV4dCBuYW1lPSJBVFRBQ0hOQU1FX0hFQURJTkciIHZhbHVlPSJOb21icmUgZGUgYXJjaGl2byIvPg0KCQk8dWl0ZXh0IG5hbWU9IkFUVEFDSFNJWkVfSEVBRElORyIgdmFsdWU9IlRhbWHDsW8iLz4NCgkJPHVpdGV4dCBuYW1lPSJTTElERV9OT1RFUyIgdmFsdWU9Ik5vdGFzIGRlIGRpYXBvc2l0aXZhIi8+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DQoJCTx1aXRleHQgbmFtZT0iUVVJWlBPRF9RVUVTQVRNUFRfU1RSIiB2YWx1ZT0iSW50ZW50b3M6ICVuIGRlICV0Ii8+DQoJCTx1aXRleHQgbmFtZT0iUVVJWlBPRF9RVUVTVFlQRV9TVFIiIHZhbHVlPSJUaXBvOiAlcyIvPg0KCQk8dWl0ZXh0IG5hbWU9IlFVSVpQT0RfUVVFU1RZUEVfR1JEIiB2YWx1ZT0iQ29uIHB1bnR1YWNpw7NuIi8+DQoJCTx1aXRleHQgbmFtZT0iUVVJWlBPRF9RVUVTVFlQRV9TVlkiIHZhbHVlPSJFbmN1ZXN0YSIvPg0KCQk8dWl0ZXh0IG5hbWU9IlFVSVpQT0RfUVVJWkFUTVBUX0lORiIgdmFsdWU9IkluZmluaXRvIi8+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6ICVwIi8+DQoJCTwhLS0gc3Vic3RpdHV0aW9uOiAlcCA9PSBwcmVzZW50YXRpb24gdGl0bGUgLS0+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U2lsZW5jaWFyIi8+DQoJCTx1aXRleHQgbmFtZT0iRE9DV1JBUF9USVRMRSIgdmFsdWU9IkFyY2hpdm8gYWRqdW50byBkZSBQcmVzZW50ZXIiLz4NCgkJPHVpdGV4dCBuYW1lPSJET0NXUkFQX01TRyIgdmFsdWU9Ikd1YXJkYXIgZW4gTWkgUEMiLz4NCgkJPHVpdGV4dCBuYW1lPSJET0NXUkFQX1BST01QVCIgdmFsdWU9IkhhZ2EgY2xpYyBlbiBEZXNjYXJnYXIiLz4NCgk8L2xhbmd1YWdlPg0KCTxsYW5ndWFnZSBpZD0icH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DQoJCTx1aXRleHQgbmFtZT0iU0NSVUJCQVJTVEFUVVNfUExBWUlORyIgdmFsdWU9IlJlcHJvZHV6aW5kbyIvPg0KCQk8dWl0ZXh0IG5hbWU9IlNDUlVCQkFSU1RBVFVTX05PQVVESU8iIHZhbHVlPSJTZW0gw6F1ZGlvIi8+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DQoJCTx1aXRleHQgbmFtZT0iU0NSVUJCQVJTVEFUVVNfUkVWSUVXUVVJWiIgdmFsdWU9IlJldmlzYW5kbyBxdWVzdGlvbsOhcmlvIi8+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DQoJCTx1aXRleHQgbmFtZT0iVEFCX1FVSVoiIHZhbHVlPSJRdWVzdC4iLz4NCgkJPHVpdGV4dCBuYW1lPSJUQUJfT1VUTElORSIgdmFsdWU9IkVzcXVlbWEiLz4NCgkJPHVpdGV4dCBuYW1lPSJUQUJfVEhVTUIiIHZhbHVlPSJNaW5pIi8+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DQoJCTx1aXRleHQgbmFtZT0iUVVJWlBPRF9RVUlaX01BWFNDT1JFIiB2YWx1ZT0iUG9udHVhw6fDo28gbcOheGltYToiLz4NCgkJPHVpdGV4dCBuYW1lPSJRVUlaUE9EX1FVRVNBVE1QVF9TVFIiIHZhbHVlPSJUZW50YXRpdmE6ICVuIGRlICV0Ii8+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DQoJCTx1aXRleHQgbmFtZT0iU0NSVUJCQVJTVEFUVVNfUkVWSUVXUVVJWiIgdmFsdWU9IlJldmlzaW9uZSBkZWwgcXVpeiIvPg0KCQk8IS0tIHN1YnN0aXR1dGlvbjogJW0gPT0gbWludXRlcyByZW1haW5pbmcgLS0+DQoJCTwhLS0gc3Vic3RpdHV0aW9uOiAlcyA9PSBzZWNvbmRzIHJlbWFpbmluZyAtLT4NCgkJPHVpdGV4dCBuYW1lPSJFTEFQU0VEIiB2YWx1ZT0iJW0gTWludXRpICVzIFNlY29uZGkgcmltYW5lbnRpIi8+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DQoJCTx1aXRleHQgbmFtZT0iVEFCX1RIVU1CIiB2YWx1ZT0iTWluaWF0dXJlIi8+DQoJCTx1aXRleHQgbmFtZT0iVEFCX05PVEVTIiB2YWx1ZT0iTm90ZSIvPg0KCQk8dWl0ZXh0IG5hbWU9IlRBQl9TRUFSQ0giIHZhbHVlPSJDZXJjYSIvPg0KCQk8dWl0ZXh0IG5hbWU9IlNMSURFX0hFQURJTkciIHZhbHVlPSJUaXRvbG8gZGlhcG9zaXRpdmEiLz4NCgkJPHVpdGV4dCBuYW1lPSJEVVJBVElPTl9IRUFESU5HIiB2YWx1ZT0iRHVyYXRhIi8+DQoJCTx1aXRleHQgbmFtZT0iU0VBUkNIX0hFQURJTkciIHZhbHVlPSJDZXJjYSB0ZXN0bzoiLz4NCgkJPHVpdGV4dCBuYW1lPSJUSFVNQl9IRUFESU5HIiB2YWx1ZT0iRGlhcG9zaXRpdmEiLz4NCgkJPHVpdGV4dCBuYW1lPSJUSFVNQl9JTkZPIiB2YWx1ZT0iVGl0b2xvL1RlbXBvIi8+DQoJCTx1aXRleHQgbmFtZT0iQVRUQUNITkFNRV9IRUFESU5HIiB2YWx1ZT0iTm9tZSBmaWxlIi8+DQoJCTx1aXRleHQgbmFtZT0iQVRUQUNIU0laRV9IRUFESU5HIiB2YWx1ZT0iRGltZW5zaW9uZSIvPg0KCQk8dWl0ZXh0IG5hbWU9IlNMSURFX05PVEVTIiB2YWx1ZT0iTm90ZSBkaWFwb3NpdGl2YSIvPg0KCQk8IS0tcXVpeiBwb2QgYW5kIG1lc3NhZ2UgYm94IHRleHRzLS0+DQoJCTx1aXRleHQgbmFtZT0iUVVJWlBPRF9RVUlaX0FUVEVNUFQiIHZhbHVlPSJUZW50YXRpdm8gcXVpejoiLz4NCgkJPHVpdGV4dCBuYW1lPSJRVUlaUE9EX1FVSVpfQVRURU1QVF9WQUxVRSIgdmFsdWU9IiVuIGRpICV0Ii8+DQoJCTx1aXRleHQgbmFtZT0iUVVJWlBPRF9RVUlaX1NDT1JFIiB2YWx1ZT0iUHVudGVnZ2lvOiIvPg0KCQk8dWl0ZXh0IG5hbWU9IlFVSVpQT0RfUVVJWl9QQVNTU0NPUkUiIHZhbHVlPSJQdW50ZWdnaW8gbWluaW1vOiIvPg0KCQk8dWl0ZXh0IG5hbWU9IlFVSVpQT0RfUVVJWl9NQVhTQ09SRSIgdmFsdWU9IlB1bnRlZ2dpbyBtYXNzaW1vOiIvPg0KCQk8dWl0ZXh0IG5hbWU9IlFVSVpQT0RfUVVFU0FUTVBUX1NUUiIgdmFsdWU9IlRlbnRhdGl2bzogJW4gZGkgJXQiLz4NCgkJPHVpdGV4dCBuYW1lPSJRVUlaUE9EX1FVRVNUWVBFX1NUUiIgdmFsdWU9IlRpcG86ICVzIi8+DQoJCTx1aXRleHQgbmFtZT0iUVVJWlBPRF9RVUVTVFlQRV9HUkQiIHZhbHVlPSJDb24gdmFsdXRhemlvbmUiLz4NCgkJPHVpdGV4dCBuYW1lPSJRVUlaUE9EX1FVRVNUWVBFX1NWWSIgdmFsdWU9IkluZGFnaW5lIi8+DQoJCTx1aXRleHQgbmFtZT0iUVVJWlBPRF9RVUlaQVRNUFRfSU5GIiB2YWx1ZT0iSW5maW5pdGkiLz4NCgkJPHVpdGV4dCBuYW1lPSJRVUlaUE9EX1FVRVNBVE1QVF9JTkYiIHZhbHVlPSJJbmZpbml0aSIvPg0KCQk8dWl0ZXh0IG5hbWU9IldBUk5JTkdNU0dfWUVTU1RSSU5HIiB2YWx1ZT0iU8OsIi8+DQoJCTx1aXRleHQgbmFtZT0iV0FSTklOR01TR19OT1NUUklORyIgdmFsdWU9Ik5vIi8+DQoJCTx1aXRleHQgbmFtZT0iV0FSTklOR01TR19USVRMRVNUUklORyIgdmFsdWU9IkF2dmVydGVuemEgbmF2aWdhemlvbmUgcXVpeiIvPg0KCQk8dWl0ZXh0IG5hbWU9IldBUk5JTkdNU0dfTVNHU1RSSU5HIiB2YWx1ZT0iT2Njb3JyZSBhbmNvcmEgcmlzcG9uZGVyZSBhZCBhbGN1bmUgZG9tYW5kZSBkZWwgcXVpei4mI3hBOyYjeEE7U2UgZmF0ZSBjbGljIHN1IFPDrCwgdXNjaXJldGUgZGFsIHF1aXouIEZhdGUgY2xpYyBzdSBObyBwZXIgY29udGludWFyZSBpbCBxdWl6LiIvPg0KCQk8dWl0ZXh0IG5hbWU9IklORk9STUFUSU9OX0gyNjRfRkxBU0hQTEFZRVIiIHZhbHVlPSJMYSB2ZXJzaW9uZSBkaSBGbGFzaCBQbGF5ZXIgYXR0dWFsbWVudGUgaW5zdGFsbGF0YSBub24gc3VwcG9ydGEgcXVlc3RvIHZpZGVvLiBGYXRlIGNsaWMgc3VsbCdhcmVhIGRlbCB2aWRlbyBwZXIgc2NhcmljYXJlIGwndWx0aW1hIHZlcnNpb25lIGR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IGJhcnJhIGxhdGVyYWxlIGFpIHBhcnRlY2lwYW50aSIvPg0KCQk8dWl0ZXh0IG5hbWU9Ik1VVEUiIHZhbHVlPSJEaXNhdHRpdmEgYXVkaW8iLz4NCgkJPHVpdGV4dCBuYW1lPSJET0NXUkFQX1RJVExFIiB2YWx1ZT0iQWxsZWdhdG8gZmlsZSBQcmVzZW50ZXIiLz4NCgkJPHVpdGV4dCBuYW1lPSJET0NXUkFQX01TRyIgdmFsdWU9IlNhbHZhIGluIFJpc29yc2UgZGVsIGNvbXB1dGVyIi8+DQoJCTx1aXRleHQgbmFtZT0iRE9DV1JBUF9QUk9NUFQiIHZhbHVlPSJDbGljIHBlciBzY2FyaWNhcmUiLz4NCgk8L2xhbmd1YWdlPg0KCTxsYW5ndWFnZSBpZD0ibmw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ICVuIi8+DQoJCTwhLS0gc3Vic3RpdHV0aW9uOiAlbiA9PSBzbGlkZSBudW1iZXIgLS0+DQoJCTwhLS0gc3Vic3RpdHV0aW9uOiAldCA9PSB0b3RhbCBzbGlkZSBjb3VudCAtLT4NCgkJPHVpdGV4dCBuYW1lPSJTQ1JVQkJBUlNUQVRVU19TTElERUlORk8iIHZhbHVlPSJEaWEgJW4gLyAldCB8ICIvPg0KCQk8dWl0ZXh0IG5hbWU9IlNDUlVCQkFSU1RBVFVTX1NUT1BQRUQiIHZhbHVlPSJHZXN0b3B0Ii8+DQoJCTx1aXRleHQgbmFtZT0iU0NSVUJCQVJTVEFUVVNfUExBWUlORyIgdmFsdWU9IkFmc3BlbGVuIi8+DQoJCTx1aXRleHQgbmFtZT0iU0NSVUJCQVJTVEFUVVNfTk9BVURJTyIgdmFsdWU9IkdlZW4gYXVkaW8iLz4NCgkJPHVpdGV4dCBuYW1lPSJTQ1JVQkJBUlNUQVRVU19WSURQTEFZSU5HIiB2YWx1ZT0iVmlkZW8gYWZzcGVsZW4iLz4NCgkJPHVpdGV4dCBuYW1lPSJTQ1JVQkJBUlNUQVRVU19MT0FESU5HIiB2YWx1ZT0iTGFkZW4iLz4NCgkJPHVpdGV4dCBuYW1lPSJTQ1JVQkJBUlNUQVRVU19CVUZGRVJJTkciIHZhbHVlPSJCdWZmZXJlbiIvPg0KCQk8dWl0ZXh0IG5hbWU9IlNDUlVCQkFSU1RBVFVTX1FVRVNUSU9OIiB2YWx1ZT0iVnJhYWcgbWV0IGFudHdvb3JkIi8+DQoJCTx1aXRleHQgbmFtZT0iU0NSVUJCQVJTVEFUVVNfUkVWSUVXUVVJWiIgdmFsdWU9IlF1aXogY29udHJvbGVyZW4iLz4NCgkJPCEtLSBzdWJzdGl0dXRpb246ICVtID09IG1pbnV0ZXMgcmVtYWluaW5nIC0tPg0KCQk8IS0tIHN1YnN0aXR1dGlvbjogJXMgPT0gc2Vjb25kcyByZW1haW5pbmcgLS0+DQoJCTx1aXRleHQgbmFtZT0iRUxBUFNFRCIgdmFsdWU9IkVyIHJlc3RlcmVuICVtIG1pbnV0ZW4gJXMgc2Vjb25kZW4iLz4NCgkJPHVpdGV4dCBuYW1lPSJOT1RGT1VORCIgdmFsdWU9Ik5pZXRzIGdldm9uZGVuIi8+DQoJCTx1aXRleHQgbmFtZT0iQVRUQUNITUVOVFMiIHZhbHVlPSJCaWpsYWdlbiIvPg0KCQk8IS0tIHN1YnN0aXR1dGlvbjogJXAgPT0gY3VycmVudCBzcGVha2VyJ3MgdGl0bGUgLS0+DQoJCTx1aXRleHQgbmFtZT0iQklPV0lOX1RJVExFIiB2YWx1ZT0iQmlvZ3JhZmllOiAlcCIvPg0KCQk8dWl0ZXh0IG5hbWU9IkJJT0JUTl9USVRMRSIgdmFsdWU9IkJpb2dyYWZpZSIvPg0KCQk8dWl0ZXh0IG5hbWU9IkRJVklERVJCVE5fVElUTEUiIHZhbHVlPSJ8Ii8+DQoJCTx1aXRleHQgbmFtZT0iQ09OVEFDVEJUTl9USVRMRSIgdmFsdWU9IkNvbnRhY3QiLz4NCgkJPHVpdGV4dCBuYW1lPSJUQUJfUVVJWiIgdmFsdWU9IlF1aXoiLz4NCgkJPHVpdGV4dCBuYW1lPSJUQUJfT1VUTElORSIgdmFsdWU9Ik92ZXJ6aWNodCIvPg0KCQk8dWl0ZXh0IG5hbWU9IlRBQl9USFVNQiIgdmFsdWU9Ik1pbmlhdHV1ciIvPg0KCQk8dWl0ZXh0IG5hbWU9IlRBQl9OT1RFUyIgdmFsdWU9Ik5vdGl0aWVzIi8+DQoJCTx1aXRleHQgbmFtZT0iVEFCX1NFQVJDSCIgdmFsdWU9IlpvZWtlbiIvPg0KCQk8dWl0ZXh0IG5hbWU9IlNMSURFX0hFQURJTkciIHZhbHVlPSJUaXRlbCB2YW4gZGlhIi8+DQoJCTx1aXRleHQgbmFtZT0iRFVSQVRJT05fSEVBRElORyIgdmFsdWU9IkR1dXIiLz4NCgkJPHVpdGV4dCBuYW1lPSJTRUFSQ0hfSEVBRElORyIgdmFsdWU9IlpvZWtlbiBuYWFyIHRla3N0OiIvPg0KCQk8dWl0ZXh0IG5hbWU9IlRIVU1CX0hFQURJTkciIHZhbHVlPSJEaWEiLz4NCgkJPHVpdGV4dCBuYW1lPSJUSFVNQl9JTkZPIiB2YWx1ZT0iVGl0ZWwvZHV1ciB2YW4gZGlhIi8+DQoJCTx1aXRleHQgbmFtZT0iQVRUQUNITkFNRV9IRUFESU5HIiB2YWx1ZT0iQmVzdGFuZHNuYWFtIi8+DQoJCTx1aXRleHQgbmFtZT0iQVRUQUNIU0laRV9IRUFESU5HIiB2YWx1ZT0iR3Jvb3R0ZSIvPg0KCQk8dWl0ZXh0IG5hbWU9IlNMSURFX05PVEVTIiB2YWx1ZT0iRGlhbm90aXRpZXM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DQoJCTx1aXRleHQgbmFtZT0iUVVJWlBPRF9RVUlaX01BWFNDT1JFIiB2YWx1ZT0iTWF4aW1hYWwgaGFhbGJhcmUgc2NvcmU6Ii8+DQoJCTx1aXRleHQgbmFtZT0iUVVJWlBPRF9RVUVTQVRNUFRfU1RSIiB2YWx1ZT0iUG9naW5nOiAlbiB2YW4gJXQiLz4NCgkJPHVpdGV4dCBuYW1lPSJRVUlaUE9EX1FVRVNUWVBFX1NUUiIgdmFsdWU9IlR5cGU6ICVzIi8+DQoJCTx1aXRleHQgbmFtZT0iUVVJWlBPRF9RVUVTVFlQRV9HUkQiIHZhbHVlPSJUZWx0IHZvb3Igc2NvcmUiLz4NCgkJPHVpdGV4dCBuYW1lPSJRVUlaUE9EX1FVRVNUWVBFX1NWWSIgdmFsdWU9IkVucXXDqnRlIi8+DQoJCTx1aXRleHQgbmFtZT0iUVVJWlBPRF9RVUlaQVRNUFRfSU5GIiB2YWx1ZT0iT25iZXBlcmt0Ii8+DQoJCTx1aXRleHQgbmFtZT0iUVVJWlBPRF9RVUVTQVRNUFRfSU5GIiB2YWx1ZT0iT25iZXBlcmt0Ii8+DQoJCTx1aXRleHQgbmFtZT0iV0FSTklOR01TR19ZRVNTVFJJTkciIHZhbHVlPSJKYSIvPg0KCQk8dWl0ZXh0IG5hbWU9IldBUk5JTkdNU0dfTk9TVFJJTkciIHZhbHVlPSJOZWUiLz4NCgkJPHVpdGV4dCBuYW1lPSJXQVJOSU5HTVNHX1RJVExFU1RSSU5HIiB2YWx1ZT0iV2FhcnNjaHV3aW5nIG1ldCBiZXRyZWtraW5nIHRvdCBxdWl6bmF2aWdhdGllIi8+DQoJCTx1aXRleHQgbmFtZT0iV0FSTklOR01TR19NU0dTVFJJTkciIHZhbHVlPSJVIGhlYnQgbmlldCBhbGxlIHZyYWdlbiBpbiBkZXplIHF1aXogYmVhbnR3b29yZC4mI3hBOyYjeEE7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aaWpwYW5lZWwgYWFuIGRlZWxuZW1lcnMgd2VlcmdldmVuIi8+DQoJCTx1aXRleHQgbmFtZT0iTVVURSIgdmFsdWU9IkRlbXBlbiIvPg0KCQk8dWl0ZXh0IG5hbWU9IkRPQ1dSQVBfVElUTEUiIHZhbHVlPSJQcmVzZW50ZXItYmVzdGFuZHNiaWpsYWdlIi8+DQoJCTx1aXRleHQgbmFtZT0iRE9DV1JBUF9NU0ciIHZhbHVlPSJPcHNsYWFuIGluIERlemUgY29tcHV0ZXIiLz4NCgkJPHVpdGV4dCBuYW1lPSJET0NXUkFQX1BST01QVCIgdmFsdWU9IktsaWsgb20gdGUgZG93bmxvYWRlbiIvPg0KCTwvbGFuZ3VhZ2U+DQoJPGxhbmd1YWdlIGlkPSJjbiI+DQoJCTwhLS0gZm9ybWF0IGZvciB1aWZvbnQgdmFsdWUgaXMgImZvbnQsc2l6ZSxpc2JvbGQsaXNpdGFsaWMsaXNzaGFkb3dlZCIgLS0+DQoJCTx1aWZvbnQgbmFtZT0iRk9OVF9RVUlaWklORyIgdmFsdWU9IuWui+S9ky0xODAzMCwxMCxmYWxzZSxmYWxzZSxmYWxzZSIvPg0KCQk8dWlmb250IG5hbWU9IkZPTlRfU0NSVUJTVEFUVVMiIHZhbHVlPSLlrovkvZMtMTgwMzAsMTAsdHJ1ZSxmYWxzZSx0cnVlIi8+DQoJCTx1aWZvbnQgbmFtZT0iRk9OVF9TQ1JVQlRJTUUiIHZhbHVlPSLlrovkvZMtMTgwMzAsMTAsZmFsc2UsZmFsc2UsdHJ1ZSIvPg0KCQk8dWlmb250IG5hbWU9IkZPTlRfRUxBUFNFRFRJTUUiIHZhbHVlPSLlrovkvZMtMTgwMzAsMTAsdHJ1ZSxmYWxzZSx0cnVlIi8+DQoJCTx1aWZvbnQgbmFtZT0iRk9OVF9VVElMU01FTlUiIHZhbHVlPSLlrovkvZMtMTgwMzAsMTAsdHJ1ZSxmYWxzZSxmYWxzZSIvPg0KCQk8dWlmb250IG5hbWU9IkZPTlRfVEFCUyIgdmFsdWU9IuWui+S9ky0xODAzMCwxNCx0cnVlLGZhbHNlLHRydWUiLz4NCgkJPHVpZm9udCBuYW1lPSJGT05UX1BSRVNFTlRBVElPTk5BTUUiIHZhbHVlPSLlrovkvZMtMTgwMzAsMTQsZmFsc2UsZmFsc2UsdHJ1ZSIvPg0KCQk8dWlmb250IG5hbWU9IkZPTlRfUFJFU0VOVEVSTkFNRSIgdmFsdWU9IuWui+S9ky0xODAzMCwxNCx0cnVlLGZhbHNlLHRydWUiLz4NCgkJPHVpZm9udCBuYW1lPSJGT05UX1BSRVNFTlRFUlRJVExFIiB2YWx1ZT0i5a6L5L2TLTE4MDMwLDEzLGZhbHNlLGZhbHNlLHRydWUiLz4NCgkJPHVpZm9udCBuYW1lPSJGT05UX0JJT0JUTiIgdmFsdWU9IuWui+S9ky0xODAzMCwxMCxmYWxzZSxmYWxzZSx0cnVlIi8+DQoJCTx1aWZvbnQgbmFtZT0iRk9OVF9OT1RFUyIgdmFsdWU9IuWui+S9ky0xODAzMCwxMixmYWxzZSxmYWxzZSxmYWxzZSIvPg0KCQk8dWlmb250IG5hbWU9IkZPTlRfT1VUTElORSIgdmFsdWU9IuWui+S9ky0xODAzMCwxMixmYWxzZSxmYWxzZSx0cnVlIi8+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DQoJCTx1aWZvbnQgbmFtZT0iRk9OVF9MSVNUSEVBRElORyIgdmFsdWU9IuWui+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S9ky0xODAzMCwxMix0cnVlLGZhbHNlLHRydWUiLz4NCgkJPHVpZm9udCBuYW1lPSJGT05UX01TR0JPWF9NU0ciIHZhbHVlPSLlrovkvZMtMTgwMzAsMTIsZmFsc2UsZmFsc2UsdHJ1ZSIvPg0KCQk8dWlmb250IG5hbWU9IkZPTlRfTVNHQk9YX09QVElPTlMiIHZhbHVlPSLlrovkvZMtMTgwMzAsMTAsdHJ1ZSxmYWxzZSx0cnVlIi8+DQoJCTx1aWZvbnQgbmFtZT0iRk9OVF9RVUlaUE9EX1FVSVpfVElUTEUiIHZhbHVlPSLlrovkvZMtMTgwMzAsMTIsdHJ1ZSxmYWxzZSx0cnVlIi8+DQoJCTx1aWZvbnQgbmFtZT0iRk9OVF9RVUlaUE9EX1FVSVpfQVRURU1QVCIgdmFsdWU9IuWui+S9ky0xODAzMCwxMCxmYWxzZSxmYWxzZSx0cnVlIi8+DQoJCTx1aWZvbnQgbmFtZT0iRk9OVF9RVUlaUE9EX1FVSVpfQVRURU1QVF9WQUxVRSIgdmFsdWU9IuWui+S9ky0xODAzMCwxMCx0cnVlLGZhbHNlLHRydWUiLz4NCgkJPHVpZm9udCBuYW1lPSJGT05UX1FVSVpQT0RfUVVFU1RJT05fU0NPUkUiIHZhbHVlPSLlrovkvZMtMTgwMzAsMTAsZmFsc2UsZmFsc2UsdHJ1ZSIvPg0KCQk8dWlmb250IG5hbWU9IkZPTlRfUVVJWlBPRF9RVUVTVElPTl9TQ09SRV9WQUxVRSIgdmFsdWU9IuWui+S9ky0xODAzMCwxMCx0cnVlLGZhbHNlLHRydWUiLz4NCgkJPHVpZm9udCBuYW1lPSJGT05UX1FVSVpQT0RfUVVFU1RJT05fQVRURU1QVCIgdmFsdWU9IuWui+S9ky0xODAzMCwxMCxmYWxzZSxmYWxzZSx0cnVlIi8+DQoJCTx1aWZvbnQgbmFtZT0iRk9OVF9RVUlaUE9EX1FVRVNUSU9OX0FUVEVNUFRfVkFMVUUiIHZhbHVlPSLlrovkvZMtMTgwMzAsMTAsdHJ1ZSxmYWxzZSx0cnVlIi8+DQoJCTx1aWZvbnQgbmFtZT0iRk9OVF9RVUlaUE9EX1FVRVNUSU9OX1RBRyIgdmFsdWU9IuWui+S9ky0xODAzMCwxMix0cnVlLGZhbHNlLHRydWUiLz4NCgkJPHVpZm9udCBuYW1lPSJGT05UX1FVSVpQT0RfUVVJWl9RVUVTVElPTl9DT1VOVCIgdmFsdWU9IuWui+S9ky0xODAzMCwxMCxmYWxzZSxmYWxzZSx0cnVlIi8+DQoJCTx1aWZvbnQgbmFtZT0iRk9OVF9RVUlaUE9EX1FVSVpfUVVFU1RJT05fQ09VTlRfVkFMVUUiIHZhbHVlPSLlrovkvZMtMTgwMzAsMTAsdHJ1ZSxmYWxzZSx0cnVlIi8+DQoJCTx1aWZvbnQgbmFtZT0iRk9OVF9RVUlaUE9EX1FVSVpfUVVFU1RJT05fQVRURU1QVEVEIiB2YWx1ZT0i5a6L5L2TLTE4MDMwLDEwLGZhbHNlLGZhbHNlLHRydWUiLz4NCgkJPHVpZm9udCBuYW1lPSJGT05UX1FVSVpQT0RfUVVJWl9RVUVTVElPTl9BVFRFTVBURURfVkFMVUUiIHZhbHVlPSLlrovkvZMtMTgwMzAsMTAsdHJ1ZSxmYWxzZSx0cnVlIi8+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S9ky0xODAzMCwxMCx0cnVlLGZhbHNlLHRydWUiLz4NCgkJPHVpZm9udCBuYW1lPSJGT05UX1FVSVpQT0RfUVVJWl9NQVhTQ09SRSIgdmFsdWU9IuWui+S9ky0xODAzMCwxMCxmYWxzZSxmYWxzZSx0cnVlIi8+DQoJCTx1aWZvbnQgbmFtZT0iRk9OVF9RVUlaUE9EX1FVSVpfTUFYU0NPUkVfVkFMVUUiIHZhbHVlPSLlrovkvZMtMTgwMzAsMTAsdHJ1ZSxmYWxzZSx0cnVlIi8+DQoJCTx1aWZvbnQgbmFtZT0iRk9OVF9RVUlaUE9EX1FVSVpfUEFTU1NDT1JFIiB2YWx1ZT0i5a6L5L2TLTE4MDMwLDEwLGZhbHNlLGZhbHNlLHRydWUiLz4NCgkJPHVpZm9udCBuYW1lPSJGT05UX1FVSVpQT0RfUVVJWl9QQVNTU0NPUkVfVkFMVUUiIHZhbHVlPSLlrovkvZMtMTgwMzAsMTAsdHJ1ZSxmYWxzZSx0cnVlIi8+DQoJCTwhLS0gdWl0ZXh0IC0tPg0KCQk8IS0tIHN1YnN0aXR1dGlvbjogJW4gPT0gc2xpZGUgbnVtYmVyIC0tPg0KCQk8dWl0ZXh0IG5hbWU9IlVOTkFNRURTTElERVRJVExFIiB2YWx1ZT0i5bm754Gv54mHICVuIi8+DQoJCTwhLS0gc3Vic3RpdHV0aW9uOiAlbiA9PSBzbGlkZSBudW1iZXIgLS0+DQoJCTwhLS0gc3Vic3RpdHV0aW9uOiAldCA9PSB0b3RhbCBzbGlkZSBjb3VudCAtLT4NCgkJPHVpdGV4dCBuYW1lPSJTQ1JVQkJBUlNUQVRVU19TTElERUlORk8iIHZhbHVlPSLlubvnga/niYcgJW4gLyAldCB8ICIvPg0KCQk8dWl0ZXh0IG5hbWU9IlNDUlVCQkFSU1RBVFVTX1NUT1BQRUQiIHZhbHVlPSLlt7LlgZzmraIiLz4NCgkJPHVpdGV4dCBuYW1lPSJTQ1JVQkJBUlNUQVRVU19QTEFZSU5HIiB2YWx1ZT0i5q2j5Zyo5pKt5pS+Ii8+DQoJCTx1aXRleHQgbmFtZT0iU0NSVUJCQVJTVEFUVVNfTk9BVURJTyIgdmFsdWU9IuaXoOmfs+mikSIvPg0KCQk8dWl0ZXh0IG5hbWU9IlNDUlVCQkFSU1RBVFVTX1ZJRFBMQVlJTkciIHZhbHVlPSLop4bpopHmkq3mlL4iLz4NCgkJPHVpdGV4dCBuYW1lPSJTQ1JVQkJBUlNUQVRVU19MT0FESU5HIiB2YWx1ZT0i5q2j5Zyo6L295YWlIi8+DQoJCTx1aXRleHQgbmFtZT0iU0NSVUJCQVJTVEFUVVNfQlVGRkVSSU5HIiB2YWx1ZT0i5q2j5Zyo6L+b6KGM57yT5Yay5aSE55CGIi8+DQoJCTx1aXRleHQgbmFtZT0iU0NSVUJCQVJTVEFUVVNfUVVFU1RJT04iIHZhbHVlPSLlm57nrZTpl67popgiLz4NCgkJPHVpdGV4dCBuYW1lPSJTQ1JVQkJBUlNUQVRVU19SRVZJRVdRVUlaIiB2YWx1ZT0i5q2j5Zyo5a6h6ZiF5rWL6aqMIi8+DQoJCTwhLS0gc3Vic3RpdHV0aW9uOiAlbSA9PSBtaW51dGVzIHJlbWFpbmluZyAtLT4NCgkJPCEtLSBzdWJzdGl0dXRpb246ICVzID09IHNlY29uZHMgcmVtYWluaW5nIC0tPg0KCQk8dWl0ZXh0IG5hbWU9IkVMQVBTRUQiIHZhbHVlPSLliankvZkgJW0g5YiG6ZKfICVzIOenkiIvPg0KCQk8dWl0ZXh0IG5hbWU9Ik5PVEZPVU5EIiB2YWx1ZT0i5pyq5om+5Yiw5Lu75L2V5YaF5a65Ii8+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mqjCIvPg0KCQk8dWl0ZXh0IG5hbWU9IlRBQl9PVVRMSU5FIiB2YWx1ZT0i5aSn57qyIi8+DQoJCTx1aXRleHQgbmFtZT0iVEFCX1RIVU1CIiB2YWx1ZT0i57yp55Wl5Zu+Ii8+DQoJCTx1aXRleHQgbmFtZT0iVEFCX05PVEVTIiB2YWx1ZT0i5aSH5rOoIi8+DQoJCTx1aXRleHQgbmFtZT0iVEFCX1NFQVJDSCIgdmFsdWU9IuaQnOe0oiIvPg0KCQk8dWl0ZXh0IG5hbWU9IlNMSURFX0hFQURJTkciIHZhbHVlPSLlubvnga/niYfmoIfpopgiLz4NCgkJPHVpdGV4dCBuYW1lPSJEVVJBVElPTl9IRUFESU5HIiB2YWx1ZT0i5oyB57ut5pe26Ze0Ii8+DQoJCTx1aXRleHQgbmFtZT0iU0VBUkNIX0hFQURJTkciIHZhbHVlPSLmkJzntKLmlofmnKw6Ii8+DQoJCTx1aXRleHQgbmFtZT0iVEhVTUJfSEVBRElORyIgdmFsdWU9IuW5u+eBr+eJhyIvPg0KCQk8dWl0ZXh0IG5hbWU9IlRIVU1CX0lORk8iIHZhbHVlPSLlubvnga/niYfmoIfpopgv5oyB57ut5pe26Ze0Ii8+DQoJCTx1aXRleHQgbmFtZT0iQVRUQUNITkFNRV9IRUFESU5HIiB2YWx1ZT0i5paH5Lu25ZCNIi8+DQoJCTx1aXRleHQgbmFtZT0iQVRUQUNIU0laRV9IRUFESU5HIiB2YWx1ZT0i5aSn5bCPIi8+DQoJCTx1aXRleHQgbmFtZT0iU0xJREVfTk9URVMiIHZhbHVlPSLlubvnga/niYflpIfms6giLz4NCgkJPCEtLXF1aXogcG9kIGFuZCBtZXNzYWdlIGJveCB0ZXh0cy0tPg0KCQk8dWl0ZXh0IG5hbWU9IlFVSVpQT0RfUVVJWl9BVFRFTVBUIiB2YWx1ZT0i5rWL6aqM5bCd6K+V5qyh5pWwOiIvPg0KCQk8dWl0ZXh0IG5hbWU9IlFVSVpQT0RfUVVJWl9BVFRFTVBUX1ZBTFVFIiB2YWx1ZT0i56ysICVuIOasoe+8jOWFsSAldCDmrKEiLz4NCgkJPHVpdGV4dCBuYW1lPSJRVUlaUE9EX1FVSVpfU0NPUkUiIHZhbHVlPSLlvpfliIY6Ii8+DQoJCTx1aXRleHQgbmFtZT0iUVVJWlBPRF9RVUlaX1BBU1NTQ09SRSIgdmFsdWU9IuWPiuagvOWIhuaVsDoiLz4NCgkJPHVpdGV4dCBuYW1lPSJRVUlaUE9EX1FVSVpfTUFYU0NPUkUiIHZhbHVlPSLmnIDpq5jliIbmlbA6Ii8+DQoJCTx1aXRleHQgbmFtZT0iUVVJWlBPRF9RVUVTQVRNUFRfU1RSIiB2YWx1ZT0i5bCd6K+V5qyh5pWwOiDnrKwgJW4g5qyh77yM5YWxICV0IOasoSIvPg0KCQk8dWl0ZXh0IG5hbWU9IlFVSVpQT0RfUVVFU1RZUEVfU1RSIiB2YWx1ZT0i57G75Z6LOiAlcyIvPg0KCQk8dWl0ZXh0IG5hbWU9IlFVSVpQT0RfUVVFU1RZUEVfR1JEIiB2YWx1ZT0i6K+E57qnIi8+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86Iiq6K2m5ZGKIi8+DQoJCTx1aXRleHQgbmFtZT0iV0FSTklOR01TR19NU0dTVFJJTkciIHZhbHVlPSLmraTmtYvpqozkuK3mnInmnKrlsJ3or5XkvZznrZTnmoTpl67popjjgIImI3hBOyYjeEE75Y2V5Ye74oCc5piv4oCd6YCA5Ye65q2k5rWL6aqM44CC5Y2V5Ye74oCc5ZCm4oCd57un57ut5rWL6aqM44CCIi8+DQoJCTx1aXRleHQgbmFtZT0iSU5GT1JNQVRJT05fSDI2NF9GTEFTSFBMQVlFUiIgdmFsdWU9IuW9k+WJjeWuieijheWcqOaCqOeahOiuoeeul+acuuS4iueahCBGbGFzaCBQbGF5ZXIg54mI5pys5LiN5pSv5oyB6K+l6KeG6aKR44CC5Y2V5Ye76KeG6aKR5Yy65Z+f5LiL6L295pyA5paw54mI5pys55qEIEZsYXNoIFBsYXllcu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lkJHlj4LliqDogIXmmL7npLrmj5DopoHmoI8iLz4NCgkJPHVpdGV4dCBuYW1lPSJNVVRFIiB2YWx1ZT0i6Z2Z6Z+zIi8+DQoJCTx1aXRleHQgbmFtZT0iRE9DV1JBUF9USVRMRSIgdmFsdWU9IlByZXNlbnRlciDmlofku7bpmYTku7YiLz4NCgkJPHVpdGV4dCBuYW1lPSJET0NXUkFQX01TRyIgdmFsdWU9IuS/neWtmOWIsOaIkeeahOiuoeeul+acuiIvPg0KCQk8dWl0ZXh0IG5hbWU9IkRPQ1dSQVBfUFJPTVBUIiB2YWx1ZT0i5Y2V5Ye75Lul5LiL6L29Ii8+DQoJPC9sYW5ndWFnZT4NCjwvY29uZmlndXJhdGlvbj4NCg=="/>
  <p:tag name="MMPROD_UIDATA" val="&lt;database version=&quot;7.0&quot;&gt;&lt;object type=&quot;1&quot; unique_id=&quot;10001&quot;&gt;&lt;property id=&quot;20141&quot; value=&quot;Corporate Community Services Sponsors&quot;/&gt;&lt;property id=&quot;20144&quot; value=&quot;1&quot;/&gt;&lt;property id=&quot;20146&quot; value=&quot;1&quot;/&gt;&lt;property id=&quot;20147&quot; value=&quot;0&quot;/&gt;&lt;property id=&quot;20148&quot; value=&quot;5&quot;/&gt;&lt;property id=&quot;20180&quot; value=&quot;0&quot;/&gt;&lt;property id=&quot;20181&quot; value=&quot;3&quot;/&gt;&lt;property id=&quot;20182&quot; value=&quot;0&quot;/&gt;&lt;property id=&quot;20183&quot; value=&quot;1&quot;/&gt;&lt;property id=&quot;20184&quot; value=&quot;7&quot;/&gt;&lt;property id=&quot;20193&quot; value=&quot;-1&quot;/&gt;&lt;property id=&quot;20224&quot; value=&quot;C:\Documents and Settings\Deborah Myers\My Documents\My Adobe Presentations\Corporate Community Services Sponsors&quot;/&gt;&lt;property id=&quot;20250&quot; value=&quot;0&quot;/&gt;&lt;property id=&quot;20251&quot; value=&quot;1&quot;/&gt;&lt;property id=&quot;20259&quot; value=&quot;0&quot;/&gt;&lt;property id=&quot;20501&quot; value=&quot;C:\Documents and Settings\Deborah Myers\My Documents\My Adobe Presentations\&quot;/&gt;&lt;object type=&quot;8&quot; unique_id=&quot;10002&quot;&gt;&lt;/object&gt;&lt;object type=&quot;2&quot; unique_id=&quot;10003&quot;&gt;&lt;object type=&quot;3&quot; unique_id=&quot;10004&quot;&gt;&lt;property id=&quot;20148&quot; value=&quot;5&quot;/&gt;&lt;property id=&quot;20300&quot; value=&quot;Slide 1 - &amp;quot;Corporate Community &amp;#x0D;&amp;#x0A;Services Sponsors&amp;quot;&quot;/&gt;&lt;property id=&quot;20302&quot; value=&quot;0&quot;/&gt;&lt;property id=&quot;20303&quot; value=&quot;-1&quot;/&gt;&lt;property id=&quot;20307&quot; value=&quot;256&quot;/&gt;&lt;property id=&quot;20309&quot; value=&quot;-1&quot;/&gt;&lt;property id=&quot;20312&quot; value=&quot;0&quot;/&gt;&lt;/object&gt;&lt;object type=&quot;3&quot; unique_id=&quot;10005&quot;&gt;&lt;property id=&quot;20148&quot; value=&quot;5&quot;/&gt;&lt;property id=&quot;20300&quot; value=&quot;Slide 20 - &amp;quot;Project Night Night Accomplishments&amp;quot;&quot;/&gt;&lt;property id=&quot;20302&quot; value=&quot;0&quot;/&gt;&lt;property id=&quot;20303&quot; value=&quot;-1&quot;/&gt;&lt;property id=&quot;20307&quot; value=&quot;258&quot;/&gt;&lt;property id=&quot;20309&quot; value=&quot;-1&quot;/&gt;&lt;property id=&quot;20312&quot; value=&quot;0&quot;/&gt;&lt;/object&gt;&lt;object type=&quot;3&quot; unique_id=&quot;10006&quot;&gt;&lt;property id=&quot;20148&quot; value=&quot;5&quot;/&gt;&lt;property id=&quot;20300&quot; value=&quot;Slide 10 - &amp;quot;About Project Night Night&amp;quot;&quot;/&gt;&lt;property id=&quot;20302&quot; value=&quot;0&quot;/&gt;&lt;property id=&quot;20303&quot; value=&quot;-1&quot;/&gt;&lt;property id=&quot;20307&quot; value=&quot;259&quot;/&gt;&lt;property id=&quot;20309&quot; value=&quot;-1&quot;/&gt;&lt;property id=&quot;20312&quot; value=&quot;0&quot;/&gt;&lt;/object&gt;&lt;object type=&quot;3&quot; unique_id=&quot;10038&quot;&gt;&lt;property id=&quot;20148&quot; value=&quot;5&quot;/&gt;&lt;property id=&quot;20300&quot; value=&quot;Slide 9 - &amp;quot;About Project Night Night&amp;quot;&quot;/&gt;&lt;property id=&quot;20302&quot; value=&quot;0&quot;/&gt;&lt;property id=&quot;20303&quot; value=&quot;-1&quot;/&gt;&lt;property id=&quot;20307&quot; value=&quot;260&quot;/&gt;&lt;property id=&quot;20309&quot; value=&quot;-1&quot;/&gt;&lt;property id=&quot;20312&quot; value=&quot;0&quot;/&gt;&lt;/object&gt;&lt;object type=&quot;3&quot; unique_id=&quot;10058&quot;&gt;&lt;property id=&quot;20148&quot; value=&quot;5&quot;/&gt;&lt;property id=&quot;20300&quot; value=&quot;Slide 11 - &amp;quot;The Night Night Package&amp;quot;&quot;/&gt;&lt;property id=&quot;20302&quot; value=&quot;0&quot;/&gt;&lt;property id=&quot;20303&quot; value=&quot;-1&quot;/&gt;&lt;property id=&quot;20307&quot; value=&quot;261&quot;/&gt;&lt;property id=&quot;20309&quot; value=&quot;-1&quot;/&gt;&lt;property id=&quot;20312&quot; value=&quot;0&quot;/&gt;&lt;/object&gt;&lt;object type=&quot;3&quot; unique_id=&quot;10115&quot;&gt;&lt;property id=&quot;20148&quot; value=&quot;5&quot;/&gt;&lt;property id=&quot;20300&quot; value=&quot;Slide 2 - &amp;quot;About Project Night Night&amp;quot;&quot;/&gt;&lt;property id=&quot;20302&quot; value=&quot;0&quot;/&gt;&lt;property id=&quot;20303&quot; value=&quot;-1&quot;/&gt;&lt;property id=&quot;20307&quot; value=&quot;264&quot;/&gt;&lt;property id=&quot;20309&quot; value=&quot;-1&quot;/&gt;&lt;property id=&quot;20312&quot; value=&quot;0&quot;/&gt;&lt;/object&gt;&lt;object type=&quot;3&quot; unique_id=&quot;10116&quot;&gt;&lt;property id=&quot;20148&quot; value=&quot;5&quot;/&gt;&lt;property id=&quot;20300&quot; value=&quot;Slide 4 - &amp;quot;About Project Night Night&amp;quot;&quot;/&gt;&lt;property id=&quot;20302&quot; value=&quot;0&quot;/&gt;&lt;property id=&quot;20303&quot; value=&quot;-1&quot;/&gt;&lt;property id=&quot;20307&quot; value=&quot;266&quot;/&gt;&lt;property id=&quot;20309&quot; value=&quot;-1&quot;/&gt;&lt;property id=&quot;20312&quot; value=&quot;0&quot;/&gt;&lt;/object&gt;&lt;object type=&quot;3&quot; unique_id=&quot;10117&quot;&gt;&lt;property id=&quot;20148&quot; value=&quot;5&quot;/&gt;&lt;property id=&quot;20300&quot; value=&quot;Slide 5 - &amp;quot;About Project Night Night&amp;quot;&quot;/&gt;&lt;property id=&quot;20302&quot; value=&quot;0&quot;/&gt;&lt;property id=&quot;20303&quot; value=&quot;-1&quot;/&gt;&lt;property id=&quot;20307&quot; value=&quot;262&quot;/&gt;&lt;property id=&quot;20309&quot; value=&quot;-1&quot;/&gt;&lt;property id=&quot;20312&quot; value=&quot;0&quot;/&gt;&lt;/object&gt;&lt;object type=&quot;3&quot; unique_id=&quot;10118&quot;&gt;&lt;property id=&quot;20148&quot; value=&quot;5&quot;/&gt;&lt;property id=&quot;20300&quot; value=&quot;Slide 6 - &amp;quot;About Project Night Night&amp;quot;&quot;/&gt;&lt;property id=&quot;20302&quot; value=&quot;0&quot;/&gt;&lt;property id=&quot;20303&quot; value=&quot;-1&quot;/&gt;&lt;property id=&quot;20307&quot; value=&quot;263&quot;/&gt;&lt;property id=&quot;20309&quot; value=&quot;-1&quot;/&gt;&lt;property id=&quot;20312&quot; value=&quot;0&quot;/&gt;&lt;/object&gt;&lt;object type=&quot;3&quot; unique_id=&quot;10119&quot;&gt;&lt;property id=&quot;20148&quot; value=&quot;5&quot;/&gt;&lt;property id=&quot;20300&quot; value=&quot;Slide 7 - &amp;quot;About Project Night Night&amp;quot;&quot;/&gt;&lt;property id=&quot;20302&quot; value=&quot;0&quot;/&gt;&lt;property id=&quot;20303&quot; value=&quot;-1&quot;/&gt;&lt;property id=&quot;20307&quot; value=&quot;269&quot;/&gt;&lt;property id=&quot;20309&quot; value=&quot;-1&quot;/&gt;&lt;property id=&quot;20312&quot; value=&quot;0&quot;/&gt;&lt;/object&gt;&lt;object type=&quot;3&quot; unique_id=&quot;10121&quot;&gt;&lt;property id=&quot;20148&quot; value=&quot;5&quot;/&gt;&lt;property id=&quot;20300&quot; value=&quot;Slide 8 - &amp;quot;About Project Night Night&amp;quot;&quot;/&gt;&lt;property id=&quot;20302&quot; value=&quot;0&quot;/&gt;&lt;property id=&quot;20303&quot; value=&quot;-1&quot;/&gt;&lt;property id=&quot;20307&quot; value=&quot;267&quot;/&gt;&lt;property id=&quot;20309&quot; value=&quot;-1&quot;/&gt;&lt;property id=&quot;20312&quot; value=&quot;0&quot;/&gt;&lt;/object&gt;&lt;object type=&quot;3&quot; unique_id=&quot;10421&quot;&gt;&lt;property id=&quot;20148&quot; value=&quot;5&quot;/&gt;&lt;property id=&quot;20300&quot; value=&quot;Slide 13 - &amp;quot;The Night Night Package&amp;quot;&quot;/&gt;&lt;property id=&quot;20302&quot; value=&quot;0&quot;/&gt;&lt;property id=&quot;20303&quot; value=&quot;-1&quot;/&gt;&lt;property id=&quot;20307&quot; value=&quot;270&quot;/&gt;&lt;property id=&quot;20309&quot; value=&quot;-1&quot;/&gt;&lt;property id=&quot;20312&quot; value=&quot;0&quot;/&gt;&lt;/object&gt;&lt;object type=&quot;3&quot; unique_id=&quot;10422&quot;&gt;&lt;property id=&quot;20148&quot; value=&quot;5&quot;/&gt;&lt;property id=&quot;20300&quot; value=&quot;Slide 14 - &amp;quot;The Night Night Package&amp;quot;&quot;/&gt;&lt;property id=&quot;20302&quot; value=&quot;0&quot;/&gt;&lt;property id=&quot;20303&quot; value=&quot;-1&quot;/&gt;&lt;property id=&quot;20307&quot; value=&quot;271&quot;/&gt;&lt;property id=&quot;20309&quot; value=&quot;-1&quot;/&gt;&lt;property id=&quot;20312&quot; value=&quot;0&quot;/&gt;&lt;/object&gt;&lt;object type=&quot;3&quot; unique_id=&quot;10423&quot;&gt;&lt;property id=&quot;20148&quot; value=&quot;5&quot;/&gt;&lt;property id=&quot;20300&quot; value=&quot;Slide 15 - &amp;quot;The Night Night Package&amp;quot;&quot;/&gt;&lt;property id=&quot;20302&quot; value=&quot;0&quot;/&gt;&lt;property id=&quot;20303&quot; value=&quot;-1&quot;/&gt;&lt;property id=&quot;20307&quot; value=&quot;272&quot;/&gt;&lt;property id=&quot;20309&quot; value=&quot;-1&quot;/&gt;&lt;property id=&quot;20312&quot; value=&quot;0&quot;/&gt;&lt;/object&gt;&lt;object type=&quot;3&quot; unique_id=&quot;10648&quot;&gt;&lt;property id=&quot;20148&quot; value=&quot;5&quot;/&gt;&lt;property id=&quot;20300&quot; value=&quot;Slide 16 - &amp;quot;Corporate Sponsors and Volunteers&amp;quot;&quot;/&gt;&lt;property id=&quot;20302&quot; value=&quot;0&quot;/&gt;&lt;property id=&quot;20303&quot; value=&quot;-1&quot;/&gt;&lt;property id=&quot;20307&quot; value=&quot;273&quot;/&gt;&lt;property id=&quot;20309&quot; value=&quot;-1&quot;/&gt;&lt;property id=&quot;20312&quot; value=&quot;0&quot;/&gt;&lt;/object&gt;&lt;object type=&quot;3&quot; unique_id=&quot;10857&quot;&gt;&lt;property id=&quot;20148&quot; value=&quot;5&quot;/&gt;&lt;property id=&quot;20300&quot; value=&quot;Slide 18 - &amp;quot;Corporate Sponsors and Volunteers&amp;quot;&quot;/&gt;&lt;property id=&quot;20302&quot; value=&quot;0&quot;/&gt;&lt;property id=&quot;20303&quot; value=&quot;-1&quot;/&gt;&lt;property id=&quot;20307&quot; value=&quot;277&quot;/&gt;&lt;property id=&quot;20309&quot; value=&quot;-1&quot;/&gt;&lt;property id=&quot;20312&quot; value=&quot;0&quot;/&gt;&lt;/object&gt;&lt;object type=&quot;3&quot; unique_id=&quot;10858&quot;&gt;&lt;property id=&quot;20148&quot; value=&quot;5&quot;/&gt;&lt;property id=&quot;20300&quot; value=&quot;Slide 19 - &amp;quot;Corporate Sponsors and Volunteers&amp;quot;&quot;/&gt;&lt;property id=&quot;20302&quot; value=&quot;0&quot;/&gt;&lt;property id=&quot;20303&quot; value=&quot;-1&quot;/&gt;&lt;property id=&quot;20307&quot; value=&quot;278&quot;/&gt;&lt;property id=&quot;20309&quot; value=&quot;-1&quot;/&gt;&lt;property id=&quot;20312&quot; value=&quot;0&quot;/&gt;&lt;/object&gt;&lt;object type=&quot;3&quot; unique_id=&quot;10957&quot;&gt;&lt;property id=&quot;20148&quot; value=&quot;5&quot;/&gt;&lt;property id=&quot;20300&quot; value=&quot;Slide 22 - &amp;quot;Project Night Night Accomplishments&amp;quot;&quot;/&gt;&lt;property id=&quot;20302&quot; value=&quot;0&quot;/&gt;&lt;property id=&quot;20303&quot; value=&quot;-1&quot;/&gt;&lt;property id=&quot;20307&quot; value=&quot;279&quot;/&gt;&lt;property id=&quot;20309&quot; value=&quot;-1&quot;/&gt;&lt;property id=&quot;20312&quot; value=&quot;0&quot;/&gt;&lt;/object&gt;&lt;object type=&quot;3&quot; unique_id=&quot;10958&quot;&gt;&lt;property id=&quot;20148&quot; value=&quot;5&quot;/&gt;&lt;property id=&quot;20300&quot; value=&quot;Slide 23 - &amp;quot;Project Night Night Accomplishments&amp;quot;&quot;/&gt;&lt;property id=&quot;20302&quot; value=&quot;0&quot;/&gt;&lt;property id=&quot;20303&quot; value=&quot;-1&quot;/&gt;&lt;property id=&quot;20307&quot; value=&quot;280&quot;/&gt;&lt;property id=&quot;20309&quot; value=&quot;-1&quot;/&gt;&lt;property id=&quot;20312&quot; value=&quot;0&quot;/&gt;&lt;/object&gt;&lt;object type=&quot;3&quot; unique_id=&quot;10959&quot;&gt;&lt;property id=&quot;20148&quot; value=&quot;5&quot;/&gt;&lt;property id=&quot;20300&quot; value=&quot;Slide 24 - &amp;quot;Project Night Night Accomplishments&amp;quot;&quot;/&gt;&lt;property id=&quot;20302&quot; value=&quot;0&quot;/&gt;&lt;property id=&quot;20303&quot; value=&quot;-1&quot;/&gt;&lt;property id=&quot;20307&quot; value=&quot;281&quot;/&gt;&lt;property id=&quot;20309&quot; value=&quot;-1&quot;/&gt;&lt;property id=&quot;20312&quot; value=&quot;0&quot;/&gt;&lt;/object&gt;&lt;object type=&quot;3&quot; unique_id=&quot;11180&quot;&gt;&lt;property id=&quot;20148&quot; value=&quot;5&quot;/&gt;&lt;property id=&quot;20300&quot; value=&quot;Slide 25 - &amp;quot;Project Night Night Accomplishments&amp;quot;&quot;/&gt;&lt;property id=&quot;20302&quot; value=&quot;0&quot;/&gt;&lt;property id=&quot;20303&quot; value=&quot;-1&quot;/&gt;&lt;property id=&quot;20307&quot; value=&quot;282&quot;/&gt;&lt;property id=&quot;20309&quot; value=&quot;-1&quot;/&gt;&lt;property id=&quot;20312&quot; value=&quot;0&quot;/&gt;&lt;/object&gt;&lt;object type=&quot;3&quot; unique_id=&quot;11181&quot;&gt;&lt;property id=&quot;20148&quot; value=&quot;5&quot;/&gt;&lt;property id=&quot;20300&quot; value=&quot;Slide 26 - &amp;quot;Project Night Night Accomplishments&amp;quot;&quot;/&gt;&lt;property id=&quot;20302&quot; value=&quot;0&quot;/&gt;&lt;property id=&quot;20303&quot; value=&quot;-1&quot;/&gt;&lt;property id=&quot;20307&quot; value=&quot;283&quot;/&gt;&lt;property id=&quot;20309&quot; value=&quot;-1&quot;/&gt;&lt;property id=&quot;20312&quot; value=&quot;0&quot;/&gt;&lt;/object&gt;&lt;object type=&quot;3&quot; unique_id=&quot;11182&quot;&gt;&lt;property id=&quot;20148&quot; value=&quot;5&quot;/&gt;&lt;property id=&quot;20300&quot; value=&quot;Slide 27 - &amp;quot;Project Night Night Accomplishments&amp;quot;&quot;/&gt;&lt;property id=&quot;20302&quot; value=&quot;0&quot;/&gt;&lt;property id=&quot;20303&quot; value=&quot;-1&quot;/&gt;&lt;property id=&quot;20307&quot; value=&quot;284&quot;/&gt;&lt;property id=&quot;20309&quot; value=&quot;-1&quot;/&gt;&lt;property id=&quot;20312&quot; value=&quot;0&quot;/&gt;&lt;/object&gt;&lt;object type=&quot;3&quot; unique_id=&quot;11183&quot;&gt;&lt;property id=&quot;20148&quot; value=&quot;5&quot;/&gt;&lt;property id=&quot;20300&quot; value=&quot;Slide 28 - &amp;quot;A note from Kendra Robins, Founder&amp;quot;&quot;/&gt;&lt;property id=&quot;20302&quot; value=&quot;0&quot;/&gt;&lt;property id=&quot;20303&quot; value=&quot;-1&quot;/&gt;&lt;property id=&quot;20307&quot; value=&quot;285&quot;/&gt;&lt;property id=&quot;20309&quot; value=&quot;-1&quot;/&gt;&lt;property id=&quot;20312&quot; value=&quot;0&quot;/&gt;&lt;/object&gt;&lt;object type=&quot;3&quot; unique_id=&quot;11187&quot;&gt;&lt;property id=&quot;20148&quot; value=&quot;5&quot;/&gt;&lt;property id=&quot;20300&quot; value=&quot;Slide 29 - &amp;quot;A note from Kendra Robins, Founder&amp;quot;&quot;/&gt;&lt;property id=&quot;20302&quot; value=&quot;0&quot;/&gt;&lt;property id=&quot;20303&quot; value=&quot;-1&quot;/&gt;&lt;property id=&quot;20307&quot; value=&quot;290&quot;/&gt;&lt;property id=&quot;20309&quot; value=&quot;-1&quot;/&gt;&lt;property id=&quot;20312&quot; value=&quot;0&quot;/&gt;&lt;/object&gt;&lt;object type=&quot;3&quot; unique_id=&quot;11191&quot;&gt;&lt;property id=&quot;20148&quot; value=&quot;5&quot;/&gt;&lt;property id=&quot;20300&quot; value=&quot;Slide 34 - &amp;quot;A note from Kendra Robins, Founder&amp;quot;&quot;/&gt;&lt;property id=&quot;20302&quot; value=&quot;0&quot;/&gt;&lt;property id=&quot;20303&quot; value=&quot;-1&quot;/&gt;&lt;property id=&quot;20307&quot; value=&quot;294&quot;/&gt;&lt;property id=&quot;20309&quot; value=&quot;-1&quot;/&gt;&lt;property id=&quot;20312&quot; value=&quot;0&quot;/&gt;&lt;/object&gt;&lt;object type=&quot;3&quot; unique_id=&quot;11192&quot;&gt;&lt;property id=&quot;20148&quot; value=&quot;5&quot;/&gt;&lt;property id=&quot;20300&quot; value=&quot;Slide 35&quot;/&gt;&lt;property id=&quot;20302&quot; value=&quot;0&quot;/&gt;&lt;property id=&quot;20303&quot; value=&quot;-1&quot;/&gt;&lt;property id=&quot;20307&quot; value=&quot;289&quot;/&gt;&lt;property id=&quot;20309&quot; value=&quot;-1&quot;/&gt;&lt;property id=&quot;20312&quot; value=&quot;0&quot;/&gt;&lt;/object&gt;&lt;object type=&quot;3&quot; unique_id=&quot;12834&quot;&gt;&lt;property id=&quot;20148&quot; value=&quot;5&quot;/&gt;&lt;property id=&quot;20300&quot; value=&quot;Slide 3 - &amp;quot;About Project Night Night&amp;quot;&quot;/&gt;&lt;property id=&quot;20303&quot; value=&quot;-1&quot;/&gt;&lt;property id=&quot;20307&quot; value=&quot;295&quot;/&gt;&lt;property id=&quot;20309&quot; value=&quot;-1&quot;/&gt;&lt;/object&gt;&lt;object type=&quot;3&quot; unique_id=&quot;12835&quot;&gt;&lt;property id=&quot;20148&quot; value=&quot;5&quot;/&gt;&lt;property id=&quot;20300&quot; value=&quot;Slide 12 - &amp;quot;The Night Night Package&amp;quot;&quot;/&gt;&lt;property id=&quot;20303&quot; value=&quot;-1&quot;/&gt;&lt;property id=&quot;20307&quot; value=&quot;296&quot;/&gt;&lt;property id=&quot;20309&quot; value=&quot;-1&quot;/&gt;&lt;/object&gt;&lt;object type=&quot;3&quot; unique_id=&quot;12836&quot;&gt;&lt;property id=&quot;20148&quot; value=&quot;5&quot;/&gt;&lt;property id=&quot;20300&quot; value=&quot;Slide 17 - &amp;quot;Corporate Sponsors and Volunteers&amp;quot;&quot;/&gt;&lt;property id=&quot;20303&quot; value=&quot;-1&quot;/&gt;&lt;property id=&quot;20307&quot; value=&quot;297&quot;/&gt;&lt;property id=&quot;20309&quot; value=&quot;-1&quot;/&gt;&lt;/object&gt;&lt;object type=&quot;3&quot; unique_id=&quot;12837&quot;&gt;&lt;property id=&quot;20148&quot; value=&quot;5&quot;/&gt;&lt;property id=&quot;20300&quot; value=&quot;Slide 21 - &amp;quot;Project Night Night Accomplishments&amp;quot;&quot;/&gt;&lt;property id=&quot;20303&quot; value=&quot;-1&quot;/&gt;&lt;property id=&quot;20307&quot; value=&quot;298&quot;/&gt;&lt;property id=&quot;20309&quot; value=&quot;-1&quot;/&gt;&lt;/object&gt;&lt;object type=&quot;3&quot; unique_id=&quot;13090&quot;&gt;&lt;property id=&quot;20148&quot; value=&quot;5&quot;/&gt;&lt;property id=&quot;20300&quot; value=&quot;Slide 31 - &amp;quot;A note from Kendra Robins, Founder&amp;quot;&quot;/&gt;&lt;property id=&quot;20303&quot; value=&quot;-1&quot;/&gt;&lt;property id=&quot;20307&quot; value=&quot;299&quot;/&gt;&lt;property id=&quot;20309&quot; value=&quot;-1&quot;/&gt;&lt;/object&gt;&lt;object type=&quot;3&quot; unique_id=&quot;13091&quot;&gt;&lt;property id=&quot;20148&quot; value=&quot;5&quot;/&gt;&lt;property id=&quot;20300&quot; value=&quot;Slide 32 - &amp;quot;A note from Kendra Robins, Founder&amp;quot;&quot;/&gt;&lt;property id=&quot;20303&quot; value=&quot;-1&quot;/&gt;&lt;property id=&quot;20307&quot; value=&quot;300&quot;/&gt;&lt;property id=&quot;20309&quot; value=&quot;-1&quot;/&gt;&lt;/object&gt;&lt;object type=&quot;3&quot; unique_id=&quot;13092&quot;&gt;&lt;property id=&quot;20148&quot; value=&quot;5&quot;/&gt;&lt;property id=&quot;20300&quot; value=&quot;Slide 33 - &amp;quot;A note from Kendra Robins, Founder&amp;quot;&quot;/&gt;&lt;property id=&quot;20303&quot; value=&quot;-1&quot;/&gt;&lt;property id=&quot;20307&quot; value=&quot;301&quot;/&gt;&lt;property id=&quot;20309&quot; value=&quot;-1&quot;/&gt;&lt;/object&gt;&lt;object type=&quot;3&quot; unique_id=&quot;13677&quot;&gt;&lt;property id=&quot;20148&quot; value=&quot;5&quot;/&gt;&lt;property id=&quot;20300&quot; value=&quot;Slide 30 - &amp;quot;A note from Kendra Robins, Founder&amp;quot;&quot;/&gt;&lt;property id=&quot;20307&quot; value=&quot;302&quot;/&gt;&lt;/object&gt;&lt;/object&gt;&lt;object type=&quot;4&quot; unique_id=&quot;11871&quot;&gt;&lt;/object&gt;&lt;object type=&quot;10&quot; unique_id=&quot;11975&quot;&gt;&lt;object type=&quot;11&quot; unique_id=&quot;11976&quot;&gt;&lt;property id=&quot;20180&quot; value=&quot;0&quot;/&gt;&lt;property id=&quot;20181&quot; value=&quot;3&quot;/&gt;&lt;property id=&quot;20182&quot; value=&quot;0&quot;/&gt;&lt;property id=&quot;20183&quot; value=&quot;1&quot;/&gt;&lt;/object&gt;&lt;object type=&quot;13&quot; unique_id=&quot;13511&quot;&gt;&lt;/object&gt;&lt;object type=&quot;12&quot; unique_id=&quot;13512&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DB7A3C2D-E73A-4459-899A-6DFA35839C66}&quot;/&gt;&lt;filename val=&quot;C:\DOCUME~1\DEBORA~1\LOCALS~1\Temp\PR\data\asimages\{DB7A3C2D-E73A-4459-899A-6DFA35839C66}.png&quot;/&gt;&lt;hasEffects val=&quot;1&quot;/&gt;&lt;left val=&quot;58.56&quot;/&gt;&lt;top val=&quot;69&quot;/&gt;&lt;width val=&quot;275.28&quot;/&gt;&lt;height val=&quot;221.4&quot;/&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6EA875B4-DA08-411D-A09F-FF37483D3D5C}&quot;/&gt;&lt;filename val=&quot;C:\DOCUME~1\DEBORA~1\LOCALS~1\Temp\PR\data\asimages\{6EA875B4-DA08-411D-A09F-FF37483D3D5C}.png&quot;/&gt;&lt;hasEffects val=&quot;1&quot;/&gt;&lt;left val=&quot;31.56&quot;/&gt;&lt;top val=&quot;329.28&quot;/&gt;&lt;width val=&quot;624.36&quot;/&gt;&lt;height val=&quot;122.64&quot;/&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INFO" val="&lt;ThreeDShapeInfo&gt;&lt;uuid val=&quot;{BAFB7A3C-EBB0-4D59-A528-E1AC3385E6A8}&quot;/&gt;&lt;filename val=&quot;C:\DOCUME~1\DEBORA~1\LOCALS~1\Temp\PR\data\asimages\{BAFB7A3C-EBB0-4D59-A528-E1AC3385E6A8}.png&quot;/&gt;&lt;hasEffects val=&quot;1&quot;/&gt;&lt;left val=&quot;21.72&quot;/&gt;&lt;top val=&quot;209.28&quot;/&gt;&lt;width val=&quot;430.2&quot;/&gt;&lt;height val=&quot;122.64&quot;/&gt;&lt;/ThreeDShapeInfo&gt;"/>
</p:tagLst>
</file>

<file path=ppt/tags/tag5.xml><?xml version="1.0" encoding="utf-8"?>
<p:tagLst xmlns:a="http://schemas.openxmlformats.org/drawingml/2006/main" xmlns:r="http://schemas.openxmlformats.org/officeDocument/2006/relationships" xmlns:p="http://schemas.openxmlformats.org/presentationml/2006/main">
  <p:tag name="PRESENTER_SHAPEINFO" val="&lt;ThreeDShapeInfo&gt;&lt;uuid val=&quot;{D134CF60-ED0E-41CA-A4A3-662E52093BC6}&quot;/&gt;&lt;filename val=&quot;C:\DOCUME~1\DEBORA~1\LOCALS~1\Temp\PR\data\asimages\{D134CF60-ED0E-41CA-A4A3-662E52093BC6}.png&quot;/&gt;&lt;hasEffects val=&quot;1&quot;/&gt;&lt;left val=&quot;18.72&quot;/&gt;&lt;top val=&quot;11.28&quot;/&gt;&lt;width val=&quot;667.2&quot;/&gt;&lt;height val=&quot;98.64&quot;/&gt;&lt;/ThreeDShapeInfo&gt;"/>
</p:tagLst>
</file>

<file path=ppt/tags/tag6.xml><?xml version="1.0" encoding="utf-8"?>
<p:tagLst xmlns:a="http://schemas.openxmlformats.org/drawingml/2006/main" xmlns:r="http://schemas.openxmlformats.org/officeDocument/2006/relationships" xmlns:p="http://schemas.openxmlformats.org/presentationml/2006/main">
  <p:tag name="PRESENTER_SHAPEINFO" val="&lt;ThreeDShapeInfo&gt;&lt;uuid val=&quot;{D1C9A9E3-ECE6-431E-B378-60FB4C3EFB62}&quot;/&gt;&lt;filename val=&quot;C:\DOCUME~1\DEBORA~1\LOCALS~1\Temp\PR\data\asimages\{D1C9A9E3-ECE6-431E-B378-60FB4C3EFB62}.png&quot;/&gt;&lt;hasEffects val=&quot;1&quot;/&gt;&lt;left val=&quot;543.72&quot;/&gt;&lt;top val=&quot;414.72&quot;/&gt;&lt;width val=&quot;160.68&quot;/&gt;&lt;height val=&quot;174.96&quot;/&gt;&lt;/ThreeDShapeInfo&gt;"/>
</p:tagLst>
</file>

<file path=ppt/tags/tag7.xml><?xml version="1.0" encoding="utf-8"?>
<p:tagLst xmlns:a="http://schemas.openxmlformats.org/drawingml/2006/main" xmlns:r="http://schemas.openxmlformats.org/officeDocument/2006/relationships" xmlns:p="http://schemas.openxmlformats.org/presentationml/2006/main">
  <p:tag name="PRESENTER_SHAPEINFO" val="&lt;ThreeDShapeInfo&gt;&lt;uuid val=&quot;{B9D556AA-C404-4B1C-AE9C-DF0EDF1AEA7F}&quot;/&gt;&lt;filename val=&quot;C:\DOCUME~1\DEBORA~1\LOCALS~1\Temp\PR\data\asimages\{B9D556AA-C404-4B1C-AE9C-DF0EDF1AEA7F}.png&quot;/&gt;&lt;hasEffects val=&quot;1&quot;/&gt;&lt;left val=&quot;18.72&quot;/&gt;&lt;top val=&quot;11.28&quot;/&gt;&lt;width val=&quot;667.2&quot;/&gt;&lt;height val=&quot;98.64&quot;/&gt;&lt;/ThreeDShapeInfo&gt;"/>
</p:tagLst>
</file>

<file path=ppt/tags/tag8.xml><?xml version="1.0" encoding="utf-8"?>
<p:tagLst xmlns:a="http://schemas.openxmlformats.org/drawingml/2006/main" xmlns:r="http://schemas.openxmlformats.org/officeDocument/2006/relationships" xmlns:p="http://schemas.openxmlformats.org/presentationml/2006/main">
  <p:tag name="PRESENTER_SHAPEINFO" val="&lt;ThreeDShapeInfo&gt;&lt;uuid val=&quot;{B181D771-75EE-4B72-B3AC-E0E635ED18EE}&quot;/&gt;&lt;filename val=&quot;C:\DOCUME~1\DEBORA~1\LOCALS~1\Temp\PR\data\asimages\{B181D771-75EE-4B72-B3AC-E0E635ED18EE}.png&quot;/&gt;&lt;hasEffects val=&quot;1&quot;/&gt;&lt;left val=&quot;543.72&quot;/&gt;&lt;top val=&quot;414.72&quot;/&gt;&lt;width val=&quot;160.68&quot;/&gt;&lt;height val=&quot;174.96&quot;/&gt;&lt;/ThreeDShapeInfo&gt;"/>
</p:tagLst>
</file>

<file path=ppt/tags/tag9.xml><?xml version="1.0" encoding="utf-8"?>
<p:tagLst xmlns:a="http://schemas.openxmlformats.org/drawingml/2006/main" xmlns:r="http://schemas.openxmlformats.org/officeDocument/2006/relationships" xmlns:p="http://schemas.openxmlformats.org/presentationml/2006/main">
  <p:tag name="PRESENTER_SHAPEINFO" val="&lt;ThreeDShapeInfo&gt;&lt;uuid val=&quot;{D0254EBA-2FA2-450F-B939-2E4EA9777D68}&quot;/&gt;&lt;filename val=&quot;C:\DOCUME~1\DEBORA~1\LOCALS~1\Temp\PR\data\asimages\{D0254EBA-2FA2-450F-B939-2E4EA9777D68}.png&quot;/&gt;&lt;hasEffects val=&quot;1&quot;/&gt;&lt;left val=&quot;31.56&quot;/&gt;&lt;top val=&quot;207.72&quot;/&gt;&lt;width val=&quot;612.36&quot;/&gt;&lt;height val=&quot;57.36&quot;/&gt;&lt;/ThreeDShapeInfo&gt;"/>
</p:tagLst>
</file>

<file path=ppt/tags/tag10.xml><?xml version="1.0" encoding="utf-8"?>
<p:tagLst xmlns:a="http://schemas.openxmlformats.org/drawingml/2006/main" xmlns:r="http://schemas.openxmlformats.org/officeDocument/2006/relationships" xmlns:p="http://schemas.openxmlformats.org/presentationml/2006/main">
  <p:tag name="PRESENTER_SHAPEINFO" val="&lt;ThreeDShapeInfo&gt;&lt;uuid val=&quot;{20914E55-AF6D-478A-9BC7-3E848C17B82E}&quot;/&gt;&lt;filename val=&quot;C:\DOCUME~1\DEBORA~1\LOCALS~1\Temp\PR\data\asimages\{20914E55-AF6D-478A-9BC7-3E848C17B82E}.png&quot;/&gt;&lt;hasEffects val=&quot;1&quot;/&gt;&lt;left val=&quot;18.72&quot;/&gt;&lt;top val=&quot;11.28&quot;/&gt;&lt;width val=&quot;667.2&quot;/&gt;&lt;height val=&quot;98.64&quot;/&gt;&lt;/ThreeDShapeInfo&gt;"/>
</p:tagLst>
</file>

<file path=ppt/tags/tag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767458DA-7C82-488A-9F53-74EB5BFD491F}&quot;/&gt;&lt;filename val=&quot;C:\DOCUME~1\DEBORA~1\LOCALS~1\Temp\PR\data\asimages\{767458DA-7C82-488A-9F53-74EB5BFD491F}.png&quot;/&gt;&lt;hasEffects val=&quot;1&quot;/&gt;&lt;left val=&quot;543.72&quot;/&gt;&lt;top val=&quot;414.72&quot;/&gt;&lt;width val=&quot;160.68&quot;/&gt;&lt;height val=&quot;174.96&quot;/&gt;&lt;/ThreeDShapeInfo&gt;"/>
</p:tagLst>
</file>

<file path=ppt/tags/tag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F79B5F51-5574-4434-991F-2B6B0190F46D}&quot;/&gt;&lt;filename val=&quot;C:\DOCUME~1\DEBORA~1\LOCALS~1\Temp\PR\data\asimages\{F79B5F51-5574-4434-991F-2B6B0190F46D}.png&quot;/&gt;&lt;hasEffects val=&quot;1&quot;/&gt;&lt;left val=&quot;31.56&quot;/&gt;&lt;top val=&quot;207.72&quot;/&gt;&lt;width val=&quot;612.36&quot;/&gt;&lt;height val=&quot;95.64&quot;/&gt;&lt;/ThreeDShapeInfo&gt;"/>
</p:tagLst>
</file>

<file path=ppt/tags/tag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EB41761F-3A41-4881-B039-D906D4C1F3BF}&quot;/&gt;&lt;filename val=&quot;C:\DOCUME~1\DEBORA~1\LOCALS~1\Temp\PR\data\asimages\{EB41761F-3A41-4881-B039-D906D4C1F3BF}.png&quot;/&gt;&lt;hasEffects val=&quot;1&quot;/&gt;&lt;left val=&quot;18.72&quot;/&gt;&lt;top val=&quot;11.28&quot;/&gt;&lt;width val=&quot;667.2&quot;/&gt;&lt;height val=&quot;98.64&quot;/&gt;&lt;/ThreeDShapeInfo&gt;"/>
</p:tagLst>
</file>

<file path=ppt/tags/tag14.xml><?xml version="1.0" encoding="utf-8"?>
<p:tagLst xmlns:a="http://schemas.openxmlformats.org/drawingml/2006/main" xmlns:r="http://schemas.openxmlformats.org/officeDocument/2006/relationships" xmlns:p="http://schemas.openxmlformats.org/presentationml/2006/main">
  <p:tag name="PRESENTER_SHAPEINFO" val="&lt;ThreeDShapeInfo&gt;&lt;uuid val=&quot;{C263D4AD-CA49-4B25-8E72-BA96742F2989}&quot;/&gt;&lt;filename val=&quot;C:\DOCUME~1\DEBORA~1\LOCALS~1\Temp\PR\data\asimages\{C263D4AD-CA49-4B25-8E72-BA96742F2989}.png&quot;/&gt;&lt;hasEffects val=&quot;1&quot;/&gt;&lt;left val=&quot;543.72&quot;/&gt;&lt;top val=&quot;414.72&quot;/&gt;&lt;width val=&quot;160.68&quot;/&gt;&lt;height val=&quot;174.96&quot;/&gt;&lt;/ThreeDShapeInfo&gt;"/>
</p:tagLst>
</file>

<file path=ppt/tags/tag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0E460F6D-E82D-41C3-9275-1226DED1F255}&quot;/&gt;&lt;filename val=&quot;C:\DOCUME~1\DEBORA~1\LOCALS~1\Temp\PR\data\asimages\{0E460F6D-E82D-41C3-9275-1226DED1F255}.png&quot;/&gt;&lt;hasEffects val=&quot;1&quot;/&gt;&lt;left val=&quot;31.56&quot;/&gt;&lt;top val=&quot;207.72&quot;/&gt;&lt;width val=&quot;612.36&quot;/&gt;&lt;height val=&quot;95.64&quot;/&gt;&lt;/ThreeDShapeInfo&gt;"/>
</p:tagLst>
</file>

<file path=ppt/tags/tag16.xml><?xml version="1.0" encoding="utf-8"?>
<p:tagLst xmlns:a="http://schemas.openxmlformats.org/drawingml/2006/main" xmlns:r="http://schemas.openxmlformats.org/officeDocument/2006/relationships" xmlns:p="http://schemas.openxmlformats.org/presentationml/2006/main">
  <p:tag name="PRESENTER_SHAPEINFO" val="&lt;ThreeDShapeInfo&gt;&lt;uuid val=&quot;{6EB97181-FBCC-4A4F-BD06-14E86FAB4DF0}&quot;/&gt;&lt;filename val=&quot;C:\DOCUME~1\DEBORA~1\LOCALS~1\Temp\PR\data\asimages\{6EB97181-FBCC-4A4F-BD06-14E86FAB4DF0}.png&quot;/&gt;&lt;hasEffects val=&quot;1&quot;/&gt;&lt;left val=&quot;31.56&quot;/&gt;&lt;top val=&quot;291&quot;/&gt;&lt;width val=&quot;612.36&quot;/&gt;&lt;height val=&quot;95.64&quot;/&gt;&lt;/ThreeDShapeInfo&gt;"/>
</p:tagLst>
</file>

<file path=ppt/tags/tag17.xml><?xml version="1.0" encoding="utf-8"?>
<p:tagLst xmlns:a="http://schemas.openxmlformats.org/drawingml/2006/main" xmlns:r="http://schemas.openxmlformats.org/officeDocument/2006/relationships" xmlns:p="http://schemas.openxmlformats.org/presentationml/2006/main">
  <p:tag name="PRESENTER_SHAPEINFO" val="&lt;ThreeDShapeInfo&gt;&lt;uuid val=&quot;{28199517-1862-4BA7-BAB7-456909957F52}&quot;/&gt;&lt;filename val=&quot;C:\DOCUME~1\DEBORA~1\LOCALS~1\Temp\PR\data\asimages\{28199517-1862-4BA7-BAB7-456909957F52}.png&quot;/&gt;&lt;hasEffects val=&quot;1&quot;/&gt;&lt;left val=&quot;18.72&quot;/&gt;&lt;top val=&quot;11.28&quot;/&gt;&lt;width val=&quot;667.2&quot;/&gt;&lt;height val=&quot;98.64&quot;/&gt;&lt;/ThreeDShapeInfo&gt;"/>
</p:tagLst>
</file>

<file path=ppt/tags/tag18.xml><?xml version="1.0" encoding="utf-8"?>
<p:tagLst xmlns:a="http://schemas.openxmlformats.org/drawingml/2006/main" xmlns:r="http://schemas.openxmlformats.org/officeDocument/2006/relationships" xmlns:p="http://schemas.openxmlformats.org/presentationml/2006/main">
  <p:tag name="PRESENTER_SHAPEINFO" val="&lt;ThreeDShapeInfo&gt;&lt;uuid val=&quot;{8B086AF4-144C-4F33-B172-D1F2D376BC1F}&quot;/&gt;&lt;filename val=&quot;C:\DOCUME~1\DEBORA~1\LOCALS~1\Temp\PR\data\asimages\{8B086AF4-144C-4F33-B172-D1F2D376BC1F}.png&quot;/&gt;&lt;hasEffects val=&quot;1&quot;/&gt;&lt;left val=&quot;543.72&quot;/&gt;&lt;top val=&quot;414.72&quot;/&gt;&lt;width val=&quot;160.68&quot;/&gt;&lt;height val=&quot;174.96&quot;/&gt;&lt;/ThreeDShapeInfo&gt;"/>
</p:tagLst>
</file>

<file path=ppt/tags/tag19.xml><?xml version="1.0" encoding="utf-8"?>
<p:tagLst xmlns:a="http://schemas.openxmlformats.org/drawingml/2006/main" xmlns:r="http://schemas.openxmlformats.org/officeDocument/2006/relationships" xmlns:p="http://schemas.openxmlformats.org/presentationml/2006/main">
  <p:tag name="PRESENTER_SHAPEINFO" val="&lt;ThreeDShapeInfo&gt;&lt;uuid val=&quot;{C5729691-C6F2-44F2-94DA-9757226F278B}&quot;/&gt;&lt;filename val=&quot;C:\DOCUME~1\DEBORA~1\LOCALS~1\Temp\PR\data\asimages\{C5729691-C6F2-44F2-94DA-9757226F278B}.png&quot;/&gt;&lt;hasEffects val=&quot;1&quot;/&gt;&lt;left val=&quot;31.56&quot;/&gt;&lt;top val=&quot;207.72&quot;/&gt;&lt;width val=&quot;622.08&quot;/&gt;&lt;height val=&quot;95.64&quot;/&gt;&lt;/ThreeDShapeInfo&gt;"/>
</p:tagLst>
</file>

<file path=ppt/tags/tag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822268D5-3A81-4939-9688-09178A158C23}&quot;/&gt;&lt;filename val=&quot;C:\DOCUME~1\DEBORA~1\LOCALS~1\Temp\PR\data\asimages\{822268D5-3A81-4939-9688-09178A158C23}.png&quot;/&gt;&lt;hasEffects val=&quot;1&quot;/&gt;&lt;left val=&quot;18.72&quot;/&gt;&lt;top val=&quot;11.28&quot;/&gt;&lt;width val=&quot;667.2&quot;/&gt;&lt;height val=&quot;98.64&quot;/&gt;&lt;/ThreeDShapeInfo&gt;"/>
</p:tagLst>
</file>

<file path=ppt/tags/tag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6A09FC69-B3D9-4C3D-B7D4-F24AF0A93855}&quot;/&gt;&lt;filename val=&quot;C:\DOCUME~1\DEBORA~1\LOCALS~1\Temp\PR\data\asimages\{6A09FC69-B3D9-4C3D-B7D4-F24AF0A93855}.png&quot;/&gt;&lt;hasEffects val=&quot;1&quot;/&gt;&lt;left val=&quot;543.72&quot;/&gt;&lt;top val=&quot;414.72&quot;/&gt;&lt;width val=&quot;160.68&quot;/&gt;&lt;height val=&quot;174.96&quot;/&gt;&lt;/ThreeDShapeInfo&gt;"/>
</p:tagLst>
</file>

<file path=ppt/tags/tag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70A63880-D6CE-45F7-ACE0-8FD2787902AF}&quot;/&gt;&lt;filename val=&quot;C:\DOCUME~1\DEBORA~1\LOCALS~1\Temp\PR\data\asimages\{70A63880-D6CE-45F7-ACE0-8FD2787902AF}.png&quot;/&gt;&lt;hasEffects val=&quot;1&quot;/&gt;&lt;left val=&quot;31.56&quot;/&gt;&lt;top val=&quot;207.72&quot;/&gt;&lt;width val=&quot;622.08&quot;/&gt;&lt;height val=&quot;95.64&quot;/&gt;&lt;/ThreeDShapeInfo&gt;"/>
</p:tagLst>
</file>

<file path=ppt/tags/tag23.xml><?xml version="1.0" encoding="utf-8"?>
<p:tagLst xmlns:a="http://schemas.openxmlformats.org/drawingml/2006/main" xmlns:r="http://schemas.openxmlformats.org/officeDocument/2006/relationships" xmlns:p="http://schemas.openxmlformats.org/presentationml/2006/main">
  <p:tag name="PRESENTER_SHAPEINFO" val="&lt;ThreeDShapeInfo&gt;&lt;uuid val=&quot;{C65437A3-9508-4179-BEDC-B341D9A08AF5}&quot;/&gt;&lt;filename val=&quot;C:\DOCUME~1\DEBORA~1\LOCALS~1\Temp\PR\data\asimages\{C65437A3-9508-4179-BEDC-B341D9A08AF5}.png&quot;/&gt;&lt;hasEffects val=&quot;1&quot;/&gt;&lt;left val=&quot;31.56&quot;/&gt;&lt;top val=&quot;291.72&quot;/&gt;&lt;width val=&quot;612.36&quot;/&gt;&lt;height val=&quot;95.64&quot;/&gt;&lt;/ThreeDShapeInfo&gt;"/>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72FFFE90-E4F8-4947-BFE1-10DA66E6771B}&quot;/&gt;&lt;filename val=&quot;C:\DOCUME~1\DEBORA~1\LOCALS~1\Temp\PR\data\asimages\{72FFFE90-E4F8-4947-BFE1-10DA66E6771B}.png&quot;/&gt;&lt;hasEffects val=&quot;1&quot;/&gt;&lt;left val=&quot;18.72&quot;/&gt;&lt;top val=&quot;11.28&quot;/&gt;&lt;width val=&quot;667.2&quot;/&gt;&lt;height val=&quot;98.64&quot;/&gt;&lt;/ThreeDShapeInfo&gt;"/>
</p:tagLst>
</file>

<file path=ppt/tags/tag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8829ED-5A36-43C6-9D3A-7E86CEAD3CC6}&quot;/&gt;&lt;filename val=&quot;C:\DOCUME~1\DEBORA~1\LOCALS~1\Temp\PR\data\asimages\{558829ED-5A36-43C6-9D3A-7E86CEAD3CC6}.png&quot;/&gt;&lt;hasEffects val=&quot;1&quot;/&gt;&lt;left val=&quot;543.72&quot;/&gt;&lt;top val=&quot;414.72&quot;/&gt;&lt;width val=&quot;160.68&quot;/&gt;&lt;height val=&quot;174.96&quot;/&gt;&lt;/ThreeDShapeInfo&gt;"/>
</p:tagLst>
</file>

<file path=ppt/tags/tag26.xml><?xml version="1.0" encoding="utf-8"?>
<p:tagLst xmlns:a="http://schemas.openxmlformats.org/drawingml/2006/main" xmlns:r="http://schemas.openxmlformats.org/officeDocument/2006/relationships" xmlns:p="http://schemas.openxmlformats.org/presentationml/2006/main">
  <p:tag name="PRESENTER_SHAPEINFO" val="&lt;ThreeDShapeInfo&gt;&lt;uuid val=&quot;{4617D487-4718-44E8-B83D-49189ED222E6}&quot;/&gt;&lt;filename val=&quot;C:\DOCUME~1\DEBORA~1\LOCALS~1\Temp\PR\data\asimages\{4617D487-4718-44E8-B83D-49189ED222E6}.png&quot;/&gt;&lt;hasEffects val=&quot;1&quot;/&gt;&lt;left val=&quot;111.72&quot;/&gt;&lt;top val=&quot;105.72&quot;/&gt;&lt;width val=&quot;175.92&quot;/&gt;&lt;height val=&quot;106.2&quot;/&gt;&lt;/ThreeDShapeInfo&gt;"/>
</p:tagLst>
</file>

<file path=ppt/tags/tag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D1057A8F-E72B-4820-AF56-B9E80DC5A498}&quot;/&gt;&lt;filename val=&quot;C:\DOCUME~1\DEBORA~1\LOCALS~1\Temp\PR\data\asimages\{D1057A8F-E72B-4820-AF56-B9E80DC5A498}.png&quot;/&gt;&lt;hasEffects val=&quot;1&quot;/&gt;&lt;left val=&quot;489&quot;/&gt;&lt;top val=&quot;72&quot;/&gt;&lt;width val=&quot;176.64&quot;/&gt;&lt;height val=&quot;106.08&quot;/&gt;&lt;/ThreeDShapeInfo&gt;"/>
</p:tagLst>
</file>

<file path=ppt/tags/tag28.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A54FE4-08B0-4ADC-8B13-8ECE2FB0C5FF}&quot;/&gt;&lt;filename val=&quot;C:\DOCUME~1\DEBORA~1\LOCALS~1\Temp\PR\data\asimages\{55A54FE4-08B0-4ADC-8B13-8ECE2FB0C5FF}.png&quot;/&gt;&lt;hasEffects val=&quot;1&quot;/&gt;&lt;left val=&quot;322.56&quot;/&gt;&lt;top val=&quot;421.56&quot;/&gt;&lt;width val=&quot;88.08&quot;/&gt;&lt;height val=&quot;87.36&quot;/&gt;&lt;/ThreeDShapeInfo&gt;"/>
</p:tagLst>
</file>

<file path=ppt/tags/tag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A070E9FD-7365-4D09-8D6B-EC0C70628B00}&quot;/&gt;&lt;filename val=&quot;C:\DOCUME~1\DEBORA~1\LOCALS~1\Temp\PR\data\asimages\{A070E9FD-7365-4D09-8D6B-EC0C70628B00}.png&quot;/&gt;&lt;hasEffects val=&quot;1&quot;/&gt;&lt;left val=&quot;158.28&quot;/&gt;&lt;top val=&quot;380.28&quot;/&gt;&lt;width val=&quot;415.8&quot;/&gt;&lt;height val=&quot;76.08&quot;/&gt;&lt;/ThreeDShapeInfo&gt;"/>
</p:tagLst>
</file>

<file path=ppt/tags/tag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A010A934-07B3-45DF-9EC7-CBF371CA63DF}&quot;/&gt;&lt;filename val=&quot;C:\DOCUME~1\DEBORA~1\LOCALS~1\Temp\PR\data\asimages\{A010A934-07B3-45DF-9EC7-CBF371CA63DF}.png&quot;/&gt;&lt;hasEffects val=&quot;1&quot;/&gt;&lt;left val=&quot;395.28&quot;/&gt;&lt;top val=&quot;339.72&quot;/&gt;&lt;width val=&quot;178.8&quot;/&gt;&lt;height val=&quot;83.64&quot;/&gt;&lt;/ThreeDShapeInfo&gt;"/>
</p:tagLst>
</file>

<file path=ppt/tags/tag31.xml><?xml version="1.0" encoding="utf-8"?>
<p:tagLst xmlns:a="http://schemas.openxmlformats.org/drawingml/2006/main" xmlns:r="http://schemas.openxmlformats.org/officeDocument/2006/relationships" xmlns:p="http://schemas.openxmlformats.org/presentationml/2006/main">
  <p:tag name="PRESENTER_SHAPEINFO" val="&lt;ThreeDShapeInfo&gt;&lt;uuid val=&quot;{D35B6CF3-AA65-4C02-8265-9466A98FF77F}&quot;/&gt;&lt;filename val=&quot;C:\DOCUME~1\DEBORA~1\LOCALS~1\Temp\PR\data\asimages\{D35B6CF3-AA65-4C02-8265-9466A98FF77F}.png&quot;/&gt;&lt;hasEffects val=&quot;1&quot;/&gt;&lt;left val=&quot;399.72&quot;/&gt;&lt;top val=&quot;282&quot;/&gt;&lt;width val=&quot;180.36&quot;/&gt;&lt;height val=&quot;83.64&quot;/&gt;&lt;/ThreeDShapeInfo&gt;"/>
</p:tagLst>
</file>

<file path=ppt/tags/tag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95334B88-A7A5-4388-AD0F-D620B535B6E3}&quot;/&gt;&lt;filename val=&quot;C:\DOCUME~1\DEBORA~1\LOCALS~1\Temp\PR\data\asimages\{95334B88-A7A5-4388-AD0F-D620B535B6E3}.png&quot;/&gt;&lt;hasEffects val=&quot;1&quot;/&gt;&lt;left val=&quot;404.28&quot;/&gt;&lt;top val=&quot;224.28&quot;/&gt;&lt;width val=&quot;178.08&quot;/&gt;&lt;height val=&quot;83.64&quot;/&gt;&lt;/ThreeDShapeInfo&gt;"/>
</p:tagLst>
</file>

<file path=ppt/tags/tag3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9990D71-C3E6-4A84-8303-AF55B9E57E06}&quot;/&gt;&lt;filename val=&quot;C:\DOCUME~1\DEBORA~1\LOCALS~1\Temp\PR\data\asimages\{79990D71-C3E6-4A84-8303-AF55B9E57E06}.png&quot;/&gt;&lt;hasEffects val=&quot;1&quot;/&gt;&lt;left val=&quot;408&quot;/&gt;&lt;top val=&quot;166.56&quot;/&gt;&lt;width val=&quot;178.92&quot;/&gt;&lt;height val=&quot;83.52&quot;/&gt;&lt;/ThreeDShapeInfo&gt;"/>
</p:tagLst>
</file>

<file path=ppt/tags/tag34.xml><?xml version="1.0" encoding="utf-8"?>
<p:tagLst xmlns:a="http://schemas.openxmlformats.org/drawingml/2006/main" xmlns:r="http://schemas.openxmlformats.org/officeDocument/2006/relationships" xmlns:p="http://schemas.openxmlformats.org/presentationml/2006/main">
  <p:tag name="PRESENTER_SHAPEINFO" val="&lt;ThreeDShapeInfo&gt;&lt;uuid val=&quot;{0B5DAA5E-8359-462D-AEAD-5FF5037ED5FD}&quot;/&gt;&lt;filename val=&quot;C:\DOCUME~1\DEBORA~1\LOCALS~1\Temp\PR\data\asimages\{0B5DAA5E-8359-462D-AEAD-5FF5037ED5FD}.png&quot;/&gt;&lt;hasEffects val=&quot;1&quot;/&gt;&lt;left val=&quot;167.28&quot;/&gt;&lt;top val=&quot;324&quot;/&gt;&lt;width val=&quot;183.36&quot;/&gt;&lt;height val=&quot;83.64&quot;/&gt;&lt;/ThreeDShapeInfo&gt;"/>
</p:tagLst>
</file>

<file path=ppt/tags/tag35.xml><?xml version="1.0" encoding="utf-8"?>
<p:tagLst xmlns:a="http://schemas.openxmlformats.org/drawingml/2006/main" xmlns:r="http://schemas.openxmlformats.org/officeDocument/2006/relationships" xmlns:p="http://schemas.openxmlformats.org/presentationml/2006/main">
  <p:tag name="PRESENTER_SHAPEINFO" val="&lt;ThreeDShapeInfo&gt;&lt;uuid val=&quot;{84273666-939D-485B-B17A-19BA61C83876}&quot;/&gt;&lt;filename val=&quot;C:\DOCUME~1\DEBORA~1\LOCALS~1\Temp\PR\data\asimages\{84273666-939D-485B-B17A-19BA61C83876}.png&quot;/&gt;&lt;hasEffects val=&quot;1&quot;/&gt;&lt;left val=&quot;171.72&quot;/&gt;&lt;top val=&quot;259.56&quot;/&gt;&lt;width val=&quot;180.36&quot;/&gt;&lt;height val=&quot;90.36&quot;/&gt;&lt;/ThreeDShapeInfo&gt;"/>
</p:tagLst>
</file>

<file path=ppt/tags/tag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5BDA0086-5856-4268-A334-BA5518D6A302}&quot;/&gt;&lt;filename val=&quot;C:\DOCUME~1\DEBORA~1\LOCALS~1\Temp\PR\data\asimages\{5BDA0086-5856-4268-A334-BA5518D6A302}.png&quot;/&gt;&lt;hasEffects val=&quot;1&quot;/&gt;&lt;left val=&quot;174.72&quot;/&gt;&lt;top val=&quot;208.56&quot;/&gt;&lt;width val=&quot;185.64&quot;/&gt;&lt;height val=&quot;83.52&quot;/&gt;&lt;/ThreeDShapeInfo&gt;"/>
</p:tagLst>
</file>

<file path=ppt/tags/tag37.xml><?xml version="1.0" encoding="utf-8"?>
<p:tagLst xmlns:a="http://schemas.openxmlformats.org/drawingml/2006/main" xmlns:r="http://schemas.openxmlformats.org/officeDocument/2006/relationships" xmlns:p="http://schemas.openxmlformats.org/presentationml/2006/main">
  <p:tag name="PRESENTER_SHAPEINFO" val="&lt;ThreeDShapeInfo&gt;&lt;uuid val=&quot;{E1A43622-2B08-4B11-B9C1-694F8FF90377}&quot;/&gt;&lt;filename val=&quot;C:\DOCUME~1\DEBORA~1\LOCALS~1\Temp\PR\data\asimages\{E1A43622-2B08-4B11-B9C1-694F8FF90377}.png&quot;/&gt;&lt;hasEffects val=&quot;1&quot;/&gt;&lt;left val=&quot;18.72&quot;/&gt;&lt;top val=&quot;11.28&quot;/&gt;&lt;width val=&quot;667.2&quot;/&gt;&lt;height val=&quot;98.64&quot;/&gt;&lt;/ThreeDShapeInfo&gt;"/>
</p:tagLst>
</file>

<file path=ppt/tags/tag38.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95E80C-D49F-4679-B80F-F4873E36BDEB}&quot;/&gt;&lt;filename val=&quot;C:\DOCUME~1\DEBORA~1\LOCALS~1\Temp\PR\data\asimages\{2B95E80C-D49F-4679-B80F-F4873E36BDEB}.png&quot;/&gt;&lt;hasEffects val=&quot;1&quot;/&gt;&lt;left val=&quot;543.72&quot;/&gt;&lt;top val=&quot;414.72&quot;/&gt;&lt;width val=&quot;160.68&quot;/&gt;&lt;height val=&quot;174.96&quot;/&gt;&lt;/ThreeDShapeInfo&gt;"/>
</p:tagLst>
</file>

<file path=ppt/tags/tag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C4A7843C-4BDB-4C49-B6B9-CE52B1564D42}&quot;/&gt;&lt;filename val=&quot;C:\DOCUME~1\DEBORA~1\LOCALS~1\Temp\PR\data\asimages\{C4A7843C-4BDB-4C49-B6B9-CE52B1564D42}.png&quot;/&gt;&lt;hasEffects val=&quot;1&quot;/&gt;&lt;left val=&quot;261&quot;/&gt;&lt;top val=&quot;124.56&quot;/&gt;&lt;width val=&quot;400.08&quot;/&gt;&lt;height val=&quot;94.08&quot;/&gt;&lt;/ThreeDShapeInfo&gt;"/>
</p:tagLst>
</file>

<file path=ppt/tags/tag40.xml><?xml version="1.0" encoding="utf-8"?>
<p:tagLst xmlns:a="http://schemas.openxmlformats.org/drawingml/2006/main" xmlns:r="http://schemas.openxmlformats.org/officeDocument/2006/relationships" xmlns:p="http://schemas.openxmlformats.org/presentationml/2006/main">
  <p:tag name="PRESENTER_SHAPEINFO" val="&lt;ThreeDShapeInfo&gt;&lt;uuid val=&quot;{FAAE9662-8BF2-47D5-8F6D-089133A9E3F7}&quot;/&gt;&lt;filename val=&quot;C:\DOCUME~1\DEBORA~1\LOCALS~1\Temp\PR\data\asimages\{FAAE9662-8BF2-47D5-8F6D-089133A9E3F7}.png&quot;/&gt;&lt;hasEffects val=&quot;1&quot;/&gt;&lt;left val=&quot;32.28&quot;/&gt;&lt;top val=&quot;116.28&quot;/&gt;&lt;width val=&quot;264.36&quot;/&gt;&lt;height val=&quot;107.64&quot;/&gt;&lt;/ThreeDShapeInfo&gt;"/>
</p:tagLst>
</file>

<file path=ppt/tags/tag41.xml><?xml version="1.0" encoding="utf-8"?>
<p:tagLst xmlns:a="http://schemas.openxmlformats.org/drawingml/2006/main" xmlns:r="http://schemas.openxmlformats.org/officeDocument/2006/relationships" xmlns:p="http://schemas.openxmlformats.org/presentationml/2006/main">
  <p:tag name="PRESENTER_SHAPEINFO" val="&lt;ThreeDShapeInfo&gt;&lt;uuid val=&quot;{063DBB6F-6F31-4E4E-AD9B-027F7BCC460C}&quot;/&gt;&lt;filename val=&quot;C:\DOCUME~1\DEBORA~1\LOCALS~1\Temp\PR\data\asimages\{063DBB6F-6F31-4E4E-AD9B-027F7BCC460C}.png&quot;/&gt;&lt;hasEffects val=&quot;1&quot;/&gt;&lt;left val=&quot;266.28&quot;/&gt;&lt;top val=&quot;222&quot;/&gt;&lt;width val=&quot;399.36&quot;/&gt;&lt;height val=&quot;88.08&quot;/&gt;&lt;/ThreeDShapeInfo&gt;"/>
</p:tagLst>
</file>

<file path=ppt/tags/tag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D8E5AD8-B357-4D21-8D46-63DF6DD3131B}&quot;/&gt;&lt;filename val=&quot;C:\DOCUME~1\DEBORA~1\LOCALS~1\Temp\PR\data\asimages\{5D8E5AD8-B357-4D21-8D46-63DF6DD3131B}.png&quot;/&gt;&lt;hasEffects val=&quot;1&quot;/&gt;&lt;left val=&quot;32.28&quot;/&gt;&lt;top val=&quot;213&quot;/&gt;&lt;width val=&quot;264.36&quot;/&gt;&lt;height val=&quot;108.36&quot;/&gt;&lt;/ThreeDShapeInfo&gt;"/>
</p:tagLst>
</file>

<file path=ppt/tags/tag43.xml><?xml version="1.0" encoding="utf-8"?>
<p:tagLst xmlns:a="http://schemas.openxmlformats.org/drawingml/2006/main" xmlns:r="http://schemas.openxmlformats.org/officeDocument/2006/relationships" xmlns:p="http://schemas.openxmlformats.org/presentationml/2006/main">
  <p:tag name="PRESENTER_SHAPEINFO" val="&lt;ThreeDShapeInfo&gt;&lt;uuid val=&quot;{FC016D5E-5AE1-4890-AA46-8B45750C4F8A}&quot;/&gt;&lt;filename val=&quot;C:\DOCUME~1\DEBORA~1\LOCALS~1\Temp\PR\data\asimages\{FC016D5E-5AE1-4890-AA46-8B45750C4F8A}.png&quot;/&gt;&lt;hasEffects val=&quot;1&quot;/&gt;&lt;left val=&quot;261&quot;/&gt;&lt;top val=&quot;318&quot;/&gt;&lt;width val=&quot;400.08&quot;/&gt;&lt;height val=&quot;92.64&quot;/&gt;&lt;/ThreeDShapeInfo&gt;"/>
</p:tagLst>
</file>

<file path=ppt/tags/tag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7F616FDE-4617-446B-BB37-7E89CF65A9AA}&quot;/&gt;&lt;filename val=&quot;C:\DOCUME~1\DEBORA~1\LOCALS~1\Temp\PR\data\asimages\{7F616FDE-4617-446B-BB37-7E89CF65A9AA}.png&quot;/&gt;&lt;hasEffects val=&quot;1&quot;/&gt;&lt;left val=&quot;30&quot;/&gt;&lt;top val=&quot;309.72&quot;/&gt;&lt;width val=&quot;274.08&quot;/&gt;&lt;height val=&quot;108.36&quot;/&gt;&lt;/ThreeDShapeInfo&gt;"/>
</p:tagLst>
</file>

<file path=ppt/tags/tag45.xml><?xml version="1.0" encoding="utf-8"?>
<p:tagLst xmlns:a="http://schemas.openxmlformats.org/drawingml/2006/main" xmlns:r="http://schemas.openxmlformats.org/officeDocument/2006/relationships" xmlns:p="http://schemas.openxmlformats.org/presentationml/2006/main">
  <p:tag name="PRESENTER_SHAPEINFO" val="&lt;ThreeDShapeInfo&gt;&lt;uuid val=&quot;{5909E390-2B43-4469-8965-C9D3E61DC751}&quot;/&gt;&lt;filename val=&quot;C:\DOCUME~1\DEBORA~1\LOCALS~1\Temp\PR\data\asimages\{5909E390-2B43-4469-8965-C9D3E61DC751}.png&quot;/&gt;&lt;hasEffects val=&quot;1&quot;/&gt;&lt;left val=&quot;18.72&quot;/&gt;&lt;top val=&quot;11.28&quot;/&gt;&lt;width val=&quot;667.2&quot;/&gt;&lt;height val=&quot;98.64&quot;/&gt;&lt;/ThreeDShapeInfo&gt;"/>
</p:tagLst>
</file>

<file path=ppt/tags/tag46.xml><?xml version="1.0" encoding="utf-8"?>
<p:tagLst xmlns:a="http://schemas.openxmlformats.org/drawingml/2006/main" xmlns:r="http://schemas.openxmlformats.org/officeDocument/2006/relationships" xmlns:p="http://schemas.openxmlformats.org/presentationml/2006/main">
  <p:tag name="PRESENTER_SHAPEINFO" val="&lt;ThreeDShapeInfo&gt;&lt;uuid val=&quot;{BD3504F7-F08E-41D1-9AD8-F187676983FC}&quot;/&gt;&lt;filename val=&quot;C:\DOCUME~1\DEBORA~1\LOCALS~1\Temp\PR\data\asimages\{BD3504F7-F08E-41D1-9AD8-F187676983FC}.png&quot;/&gt;&lt;hasEffects val=&quot;1&quot;/&gt;&lt;left val=&quot;543.72&quot;/&gt;&lt;top val=&quot;414.72&quot;/&gt;&lt;width val=&quot;160.68&quot;/&gt;&lt;height val=&quot;174.96&quot;/&gt;&lt;/ThreeDShapeInfo&gt;"/>
</p:tagLst>
</file>

<file path=ppt/tags/tag47.xml><?xml version="1.0" encoding="utf-8"?>
<p:tagLst xmlns:a="http://schemas.openxmlformats.org/drawingml/2006/main" xmlns:r="http://schemas.openxmlformats.org/officeDocument/2006/relationships" xmlns:p="http://schemas.openxmlformats.org/presentationml/2006/main">
  <p:tag name="PRESENTER_SHAPEINFO" val="&lt;ThreeDShapeInfo&gt;&lt;uuid val=&quot;{6C3B8AD6-037A-4A4F-A0EB-F41F12CAC6AB}&quot;/&gt;&lt;filename val=&quot;C:\DOCUME~1\DEBORA~1\LOCALS~1\Temp\PR\data\asimages\{6C3B8AD6-037A-4A4F-A0EB-F41F12CAC6AB}.png&quot;/&gt;&lt;hasEffects val=&quot;1&quot;/&gt;&lt;left val=&quot;32.28&quot;/&gt;&lt;top val=&quot;116.28&quot;/&gt;&lt;width val=&quot;264.36&quot;/&gt;&lt;height val=&quot;107.64&quot;/&gt;&lt;/ThreeDShapeInfo&gt;"/>
</p:tagLst>
</file>

<file path=ppt/tags/tag48.xml><?xml version="1.0" encoding="utf-8"?>
<p:tagLst xmlns:a="http://schemas.openxmlformats.org/drawingml/2006/main" xmlns:r="http://schemas.openxmlformats.org/officeDocument/2006/relationships" xmlns:p="http://schemas.openxmlformats.org/presentationml/2006/main">
  <p:tag name="PRESENTER_SHAPEINFO" val="&lt;ThreeDShapeInfo&gt;&lt;uuid val=&quot;{4C581401-F604-4F05-961A-2A8DF1A7427A}&quot;/&gt;&lt;filename val=&quot;C:\DOCUME~1\DEBORA~1\LOCALS~1\Temp\PR\data\asimages\{4C581401-F604-4F05-961A-2A8DF1A7427A}.png&quot;/&gt;&lt;hasEffects val=&quot;1&quot;/&gt;&lt;left val=&quot;32.28&quot;/&gt;&lt;top val=&quot;213&quot;/&gt;&lt;width val=&quot;264.36&quot;/&gt;&lt;height val=&quot;108.36&quot;/&gt;&lt;/ThreeDShapeInfo&gt;"/>
</p:tagLst>
</file>

<file path=ppt/tags/tag49.xml><?xml version="1.0" encoding="utf-8"?>
<p:tagLst xmlns:a="http://schemas.openxmlformats.org/drawingml/2006/main" xmlns:r="http://schemas.openxmlformats.org/officeDocument/2006/relationships" xmlns:p="http://schemas.openxmlformats.org/presentationml/2006/main">
  <p:tag name="PRESENTER_SHAPEINFO" val="&lt;ThreeDShapeInfo&gt;&lt;uuid val=&quot;{ED5684BA-8EA0-4217-8299-E8C12A0576DF}&quot;/&gt;&lt;filename val=&quot;C:\DOCUME~1\DEBORA~1\LOCALS~1\Temp\PR\data\asimages\{ED5684BA-8EA0-4217-8299-E8C12A0576DF}.png&quot;/&gt;&lt;hasEffects val=&quot;1&quot;/&gt;&lt;left val=&quot;30&quot;/&gt;&lt;top val=&quot;309.72&quot;/&gt;&lt;width val=&quot;274.08&quot;/&gt;&lt;height val=&quot;108.36&quot;/&gt;&lt;/ThreeDShapeInfo&gt;"/>
</p:tagLst>
</file>

<file path=ppt/tags/tag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10E00B0B-B221-4950-91B2-4700AB5E8D11}&quot;/&gt;&lt;filename val=&quot;C:\DOCUME~1\DEBORA~1\LOCALS~1\Temp\PR\data\asimages\{10E00B0B-B221-4950-91B2-4700AB5E8D11}.png&quot;/&gt;&lt;hasEffects val=&quot;1&quot;/&gt;&lt;left val=&quot;305.28&quot;/&gt;&lt;top val=&quot;95.28&quot;/&gt;&lt;width val=&quot;376.8&quot;/&gt;&lt;height val=&quot;380.64&quot;/&gt;&lt;/ThreeDShapeInfo&gt;"/>
</p:tagLst>
</file>

<file path=ppt/tags/tag51.xml><?xml version="1.0" encoding="utf-8"?>
<p:tagLst xmlns:a="http://schemas.openxmlformats.org/drawingml/2006/main" xmlns:r="http://schemas.openxmlformats.org/officeDocument/2006/relationships" xmlns:p="http://schemas.openxmlformats.org/presentationml/2006/main">
  <p:tag name="PRESENTER_SHAPEINFO" val="&lt;ThreeDShapeInfo&gt;&lt;uuid val=&quot;{BBFA48B6-C892-4236-8FD5-D20C2F978374}&quot;/&gt;&lt;filename val=&quot;C:\DOCUME~1\DEBORA~1\LOCALS~1\Temp\PR\data\asimages\{BBFA48B6-C892-4236-8FD5-D20C2F978374}.png&quot;/&gt;&lt;hasEffects val=&quot;1&quot;/&gt;&lt;left val=&quot;18.72&quot;/&gt;&lt;top val=&quot;11.28&quot;/&gt;&lt;width val=&quot;667.2&quot;/&gt;&lt;height val=&quot;98.64&quot;/&gt;&lt;/ThreeDShapeInfo&gt;"/>
</p:tagLst>
</file>

<file path=ppt/tags/tag52.xml><?xml version="1.0" encoding="utf-8"?>
<p:tagLst xmlns:a="http://schemas.openxmlformats.org/drawingml/2006/main" xmlns:r="http://schemas.openxmlformats.org/officeDocument/2006/relationships" xmlns:p="http://schemas.openxmlformats.org/presentationml/2006/main">
  <p:tag name="PRESENTER_SHAPEINFO" val="&lt;ThreeDShapeInfo&gt;&lt;uuid val=&quot;{A116DB0F-04D5-4ACC-BB53-96BF9AB73821}&quot;/&gt;&lt;filename val=&quot;C:\DOCUME~1\DEBORA~1\LOCALS~1\Temp\PR\data\asimages\{A116DB0F-04D5-4ACC-BB53-96BF9AB73821}.png&quot;/&gt;&lt;hasEffects val=&quot;1&quot;/&gt;&lt;left val=&quot;543.72&quot;/&gt;&lt;top val=&quot;414.72&quot;/&gt;&lt;width val=&quot;160.68&quot;/&gt;&lt;height val=&quot;174.96&quot;/&gt;&lt;/ThreeDShapeInfo&gt;"/>
</p:tagLst>
</file>

<file path=ppt/tags/tag53.xml><?xml version="1.0" encoding="utf-8"?>
<p:tagLst xmlns:a="http://schemas.openxmlformats.org/drawingml/2006/main" xmlns:r="http://schemas.openxmlformats.org/officeDocument/2006/relationships" xmlns:p="http://schemas.openxmlformats.org/presentationml/2006/main">
  <p:tag name="PRESENTER_SHAPEINFO" val="&lt;ThreeDShapeInfo&gt;&lt;uuid val=&quot;{4B2258C9-33EB-40CB-9ED7-39CB4772AD19}&quot;/&gt;&lt;filename val=&quot;C:\DOCUME~1\DEBORA~1\LOCALS~1\Temp\PR\data\asimages\{4B2258C9-33EB-40CB-9ED7-39CB4772AD19}.png&quot;/&gt;&lt;hasEffects val=&quot;1&quot;/&gt;&lt;left val=&quot;463.56&quot;/&gt;&lt;top val=&quot;43.56&quot;/&gt;&lt;width val=&quot;258.84&quot;/&gt;&lt;height val=&quot;364.56&quot;/&gt;&lt;/ThreeDShapeInfo&gt;"/>
</p:tagLst>
</file>

<file path=ppt/tags/tag54.xml><?xml version="1.0" encoding="utf-8"?>
<p:tagLst xmlns:a="http://schemas.openxmlformats.org/drawingml/2006/main" xmlns:r="http://schemas.openxmlformats.org/officeDocument/2006/relationships" xmlns:p="http://schemas.openxmlformats.org/presentationml/2006/main">
  <p:tag name="PRESENTER_SHAPEINFO" val="&lt;ThreeDShapeInfo&gt;&lt;uuid val=&quot;{7C105E25-6A5C-4EF0-9894-C4FEC952EB55}&quot;/&gt;&lt;filename val=&quot;C:\DOCUME~1\DEBORA~1\LOCALS~1\Temp\PR\data\asimages\{7C105E25-6A5C-4EF0-9894-C4FEC952EB55}.png&quot;/&gt;&lt;hasEffects val=&quot;1&quot;/&gt;&lt;left val=&quot;18.72&quot;/&gt;&lt;top val=&quot;11.28&quot;/&gt;&lt;width val=&quot;667.2&quot;/&gt;&lt;height val=&quot;98.64&quot;/&gt;&lt;/ThreeDShapeInfo&gt;"/>
</p:tagLst>
</file>

<file path=ppt/tags/tag55.xml><?xml version="1.0" encoding="utf-8"?>
<p:tagLst xmlns:a="http://schemas.openxmlformats.org/drawingml/2006/main" xmlns:r="http://schemas.openxmlformats.org/officeDocument/2006/relationships" xmlns:p="http://schemas.openxmlformats.org/presentationml/2006/main">
  <p:tag name="PRESENTER_SHAPEINFO" val="&lt;ThreeDShapeInfo&gt;&lt;uuid val=&quot;{F8178BCE-CA50-4902-968E-7605CE7F8FA0}&quot;/&gt;&lt;filename val=&quot;C:\DOCUME~1\DEBORA~1\LOCALS~1\Temp\PR\data\asimages\{F8178BCE-CA50-4902-968E-7605CE7F8FA0}.png&quot;/&gt;&lt;hasEffects val=&quot;1&quot;/&gt;&lt;left val=&quot;543.72&quot;/&gt;&lt;top val=&quot;414.72&quot;/&gt;&lt;width val=&quot;160.68&quot;/&gt;&lt;height val=&quot;174.96&quot;/&gt;&lt;/ThreeDShapeInfo&gt;"/>
</p:tagLst>
</file>

<file path=ppt/tags/tag56.xml><?xml version="1.0" encoding="utf-8"?>
<p:tagLst xmlns:a="http://schemas.openxmlformats.org/drawingml/2006/main" xmlns:r="http://schemas.openxmlformats.org/officeDocument/2006/relationships" xmlns:p="http://schemas.openxmlformats.org/presentationml/2006/main">
  <p:tag name="PRESENTER_SHAPEINFO" val="&lt;ThreeDShapeInfo&gt;&lt;uuid val=&quot;{AA9AB28D-B726-4CE4-B91D-068CF4022B04}&quot;/&gt;&lt;filename val=&quot;C:\DOCUME~1\DEBORA~1\LOCALS~1\Temp\PR\data\asimages\{AA9AB28D-B726-4CE4-B91D-068CF4022B04}.png&quot;/&gt;&lt;hasEffects val=&quot;1&quot;/&gt;&lt;left val=&quot;37.56&quot;/&gt;&lt;top val=&quot;117.72&quot;/&gt;&lt;width val=&quot;222.36&quot;/&gt;&lt;height val=&quot;172.92&quot;/&gt;&lt;/ThreeDShapeInfo&gt;"/>
</p:tagLst>
</file>

<file path=ppt/tags/tag57.xml><?xml version="1.0" encoding="utf-8"?>
<p:tagLst xmlns:a="http://schemas.openxmlformats.org/drawingml/2006/main" xmlns:r="http://schemas.openxmlformats.org/officeDocument/2006/relationships" xmlns:p="http://schemas.openxmlformats.org/presentationml/2006/main">
  <p:tag name="PRESENTER_SHAPEINFO" val="&lt;ThreeDShapeInfo&gt;&lt;uuid val=&quot;{54F33F87-4F98-4375-8FC9-9869A96F917C}&quot;/&gt;&lt;filename val=&quot;C:\DOCUME~1\DEBORA~1\LOCALS~1\Temp\PR\data\asimages\{54F33F87-4F98-4375-8FC9-9869A96F917C}.png&quot;/&gt;&lt;hasEffects val=&quot;1&quot;/&gt;&lt;left val=&quot;358.56&quot;/&gt;&lt;top val=&quot;125.28&quot;/&gt;&lt;width val=&quot;252.84&quot;/&gt;&lt;height val=&quot;501.84&quot;/&gt;&lt;/ThreeDShapeInfo&gt;"/>
</p:tagLst>
</file>

<file path=ppt/tags/tag58.xml><?xml version="1.0" encoding="utf-8"?>
<p:tagLst xmlns:a="http://schemas.openxmlformats.org/drawingml/2006/main" xmlns:r="http://schemas.openxmlformats.org/officeDocument/2006/relationships" xmlns:p="http://schemas.openxmlformats.org/presentationml/2006/main">
  <p:tag name="PRESENTER_SHAPEINFO" val="&lt;ThreeDShapeInfo&gt;&lt;uuid val=&quot;{476B55F0-7A98-481D-B349-5D9D6A63033A}&quot;/&gt;&lt;filename val=&quot;C:\DOCUME~1\DEBORA~1\LOCALS~1\Temp\PR\data\asimages\{476B55F0-7A98-481D-B349-5D9D6A63033A}.png&quot;/&gt;&lt;hasEffects val=&quot;1&quot;/&gt;&lt;left val=&quot;201.72&quot;/&gt;&lt;top val=&quot;242.28&quot;/&gt;&lt;width val=&quot;170.64&quot;/&gt;&lt;height val=&quot;216.36&quot;/&gt;&lt;/ThreeDShapeInfo&gt;"/>
</p:tagLst>
</file>

<file path=ppt/tags/tag59.xml><?xml version="1.0" encoding="utf-8"?>
<p:tagLst xmlns:a="http://schemas.openxmlformats.org/drawingml/2006/main" xmlns:r="http://schemas.openxmlformats.org/officeDocument/2006/relationships" xmlns:p="http://schemas.openxmlformats.org/presentationml/2006/main">
  <p:tag name="PRESENTER_SHAPEINFO" val="&lt;ThreeDShapeInfo&gt;&lt;uuid val=&quot;{A82B8FD7-94D1-4E87-B103-6470D9E6875C}&quot;/&gt;&lt;filename val=&quot;C:\DOCUME~1\DEBORA~1\LOCALS~1\Temp\PR\data\asimages\{A82B8FD7-94D1-4E87-B103-6470D9E6875C}.png&quot;/&gt;&lt;hasEffects val=&quot;1&quot;/&gt;&lt;left val=&quot;18.72&quot;/&gt;&lt;top val=&quot;11.28&quot;/&gt;&lt;width val=&quot;667.2&quot;/&gt;&lt;height val=&quot;98.64&quot;/&gt;&lt;/ThreeDShapeInfo&gt;"/>
</p:tagLst>
</file>

<file path=ppt/tags/tag60.xml><?xml version="1.0" encoding="utf-8"?>
<p:tagLst xmlns:a="http://schemas.openxmlformats.org/drawingml/2006/main" xmlns:r="http://schemas.openxmlformats.org/officeDocument/2006/relationships" xmlns:p="http://schemas.openxmlformats.org/presentationml/2006/main">
  <p:tag name="PRESENTER_SHAPEINFO" val="&lt;ThreeDShapeInfo&gt;&lt;uuid val=&quot;{B0FED1FA-AB58-4B79-98B1-93709680CE8E}&quot;/&gt;&lt;filename val=&quot;C:\DOCUME~1\DEBORA~1\LOCALS~1\Temp\PR\data\asimages\{B0FED1FA-AB58-4B79-98B1-93709680CE8E}.png&quot;/&gt;&lt;hasEffects val=&quot;1&quot;/&gt;&lt;left val=&quot;543.72&quot;/&gt;&lt;top val=&quot;414.72&quot;/&gt;&lt;width val=&quot;160.68&quot;/&gt;&lt;height val=&quot;174.96&quot;/&gt;&lt;/ThreeDShapeInfo&gt;"/>
</p:tagLst>
</file>

<file path=ppt/tags/tag61.xml><?xml version="1.0" encoding="utf-8"?>
<p:tagLst xmlns:a="http://schemas.openxmlformats.org/drawingml/2006/main" xmlns:r="http://schemas.openxmlformats.org/officeDocument/2006/relationships" xmlns:p="http://schemas.openxmlformats.org/presentationml/2006/main">
  <p:tag name="PRESENTER_SHAPEINFO" val="&lt;ThreeDShapeInfo&gt;&lt;uuid val=&quot;{A13888E1-E0D1-4E9E-A1A6-80B658F62B3A}&quot;/&gt;&lt;filename val=&quot;C:\DOCUME~1\DEBORA~1\LOCALS~1\Temp\PR\data\asimages\{A13888E1-E0D1-4E9E-A1A6-80B658F62B3A}.png&quot;/&gt;&lt;hasEffects val=&quot;1&quot;/&gt;&lt;left val=&quot;37.56&quot;/&gt;&lt;top val=&quot;117.72&quot;/&gt;&lt;width val=&quot;222.36&quot;/&gt;&lt;height val=&quot;172.92&quot;/&gt;&lt;/ThreeDShapeInfo&gt;"/>
</p:tagLst>
</file>

<file path=ppt/tags/tag62.xml><?xml version="1.0" encoding="utf-8"?>
<p:tagLst xmlns:a="http://schemas.openxmlformats.org/drawingml/2006/main" xmlns:r="http://schemas.openxmlformats.org/officeDocument/2006/relationships" xmlns:p="http://schemas.openxmlformats.org/presentationml/2006/main">
  <p:tag name="PRESENTER_SHAPEINFO" val="&lt;ThreeDShapeInfo&gt;&lt;uuid val=&quot;{AB1CEF00-837D-4A8C-9F2F-330E9DF2CAB5}&quot;/&gt;&lt;filename val=&quot;C:\DOCUME~1\DEBORA~1\LOCALS~1\Temp\PR\data\asimages\{AB1CEF00-837D-4A8C-9F2F-330E9DF2CAB5}.png&quot;/&gt;&lt;hasEffects val=&quot;1&quot;/&gt;&lt;left val=&quot;358.56&quot;/&gt;&lt;top val=&quot;125.28&quot;/&gt;&lt;width val=&quot;252.84&quot;/&gt;&lt;height val=&quot;501.84&quot;/&gt;&lt;/ThreeDShapeInfo&gt;"/>
</p:tagLst>
</file>

<file path=ppt/tags/tag63.xml><?xml version="1.0" encoding="utf-8"?>
<p:tagLst xmlns:a="http://schemas.openxmlformats.org/drawingml/2006/main" xmlns:r="http://schemas.openxmlformats.org/officeDocument/2006/relationships" xmlns:p="http://schemas.openxmlformats.org/presentationml/2006/main">
  <p:tag name="PRESENTER_SHAPEINFO" val="&lt;ThreeDShapeInfo&gt;&lt;uuid val=&quot;{6DC1B9FF-E1F5-4EE9-990D-9E3380347F40}&quot;/&gt;&lt;filename val=&quot;C:\DOCUME~1\DEBORA~1\LOCALS~1\Temp\PR\data\asimages\{6DC1B9FF-E1F5-4EE9-990D-9E3380347F40}.png&quot;/&gt;&lt;hasEffects val=&quot;1&quot;/&gt;&lt;left val=&quot;201.72&quot;/&gt;&lt;top val=&quot;242.28&quot;/&gt;&lt;width val=&quot;160.2&quot;/&gt;&lt;height val=&quot;187.08&quot;/&gt;&lt;/ThreeDShapeInfo&gt;"/>
</p:tagLst>
</file>

<file path=ppt/tags/tag64.xml><?xml version="1.0" encoding="utf-8"?>
<p:tagLst xmlns:a="http://schemas.openxmlformats.org/drawingml/2006/main" xmlns:r="http://schemas.openxmlformats.org/officeDocument/2006/relationships" xmlns:p="http://schemas.openxmlformats.org/presentationml/2006/main">
  <p:tag name="PRESENTER_SHAPEINFO" val="&lt;ThreeDShapeInfo&gt;&lt;uuid val=&quot;{4454C1C9-4ECB-4E28-8B80-98EA07E07013}&quot;/&gt;&lt;filename val=&quot;C:\DOCUME~1\DEBORA~1\LOCALS~1\Temp\PR\data\asimages\{4454C1C9-4ECB-4E28-8B80-98EA07E07013}.png&quot;/&gt;&lt;hasEffects val=&quot;1&quot;/&gt;&lt;left val=&quot;18.72&quot;/&gt;&lt;top val=&quot;11.28&quot;/&gt;&lt;width val=&quot;667.2&quot;/&gt;&lt;height val=&quot;98.64&quot;/&gt;&lt;/ThreeDShapeInfo&gt;"/>
</p:tagLst>
</file>

<file path=ppt/tags/tag65.xml><?xml version="1.0" encoding="utf-8"?>
<p:tagLst xmlns:a="http://schemas.openxmlformats.org/drawingml/2006/main" xmlns:r="http://schemas.openxmlformats.org/officeDocument/2006/relationships" xmlns:p="http://schemas.openxmlformats.org/presentationml/2006/main">
  <p:tag name="PRESENTER_SHAPEINFO" val="&lt;ThreeDShapeInfo&gt;&lt;uuid val=&quot;{7AD400DD-3376-4A14-B748-36575C8BD623}&quot;/&gt;&lt;filename val=&quot;C:\DOCUME~1\DEBORA~1\LOCALS~1\Temp\PR\data\asimages\{7AD400DD-3376-4A14-B748-36575C8BD623}.png&quot;/&gt;&lt;hasEffects val=&quot;1&quot;/&gt;&lt;left val=&quot;543.72&quot;/&gt;&lt;top val=&quot;414.72&quot;/&gt;&lt;width val=&quot;160.68&quot;/&gt;&lt;height val=&quot;174.96&quot;/&gt;&lt;/ThreeDShapeInfo&gt;"/>
</p:tagLst>
</file>

<file path=ppt/tags/tag66.xml><?xml version="1.0" encoding="utf-8"?>
<p:tagLst xmlns:a="http://schemas.openxmlformats.org/drawingml/2006/main" xmlns:r="http://schemas.openxmlformats.org/officeDocument/2006/relationships" xmlns:p="http://schemas.openxmlformats.org/presentationml/2006/main">
  <p:tag name="PRESENTER_SHAPEINFO" val="&lt;ThreeDShapeInfo&gt;&lt;uuid val=&quot;{F8D06915-3EEE-46E7-90DC-67F9B2ED13B1}&quot;/&gt;&lt;filename val=&quot;C:\DOCUME~1\DEBORA~1\LOCALS~1\Temp\PR\data\asimages\{F8D06915-3EEE-46E7-90DC-67F9B2ED13B1}.png&quot;/&gt;&lt;hasEffects val=&quot;1&quot;/&gt;&lt;left val=&quot;37.56&quot;/&gt;&lt;top val=&quot;117.72&quot;/&gt;&lt;width val=&quot;222.36&quot;/&gt;&lt;height val=&quot;172.92&quot;/&gt;&lt;/ThreeDShapeInfo&gt;"/>
</p:tagLst>
</file>

<file path=ppt/tags/tag67.xml><?xml version="1.0" encoding="utf-8"?>
<p:tagLst xmlns:a="http://schemas.openxmlformats.org/drawingml/2006/main" xmlns:r="http://schemas.openxmlformats.org/officeDocument/2006/relationships" xmlns:p="http://schemas.openxmlformats.org/presentationml/2006/main">
  <p:tag name="PRESENTER_SHAPEINFO" val="&lt;ThreeDShapeInfo&gt;&lt;uuid val=&quot;{B1FF64E1-CE4D-42C4-B8AD-DD4E64975412}&quot;/&gt;&lt;filename val=&quot;C:\DOCUME~1\DEBORA~1\LOCALS~1\Temp\PR\data\asimages\{B1FF64E1-CE4D-42C4-B8AD-DD4E64975412}.png&quot;/&gt;&lt;hasEffects val=&quot;1&quot;/&gt;&lt;left val=&quot;358.56&quot;/&gt;&lt;top val=&quot;125.28&quot;/&gt;&lt;width val=&quot;252.84&quot;/&gt;&lt;height val=&quot;501.84&quot;/&gt;&lt;/ThreeDShapeInfo&gt;"/>
</p:tagLst>
</file>

<file path=ppt/tags/tag68.xml><?xml version="1.0" encoding="utf-8"?>
<p:tagLst xmlns:a="http://schemas.openxmlformats.org/drawingml/2006/main" xmlns:r="http://schemas.openxmlformats.org/officeDocument/2006/relationships" xmlns:p="http://schemas.openxmlformats.org/presentationml/2006/main">
  <p:tag name="PRESENTER_SHAPEINFO" val="&lt;ThreeDShapeInfo&gt;&lt;uuid val=&quot;{38B3356B-F420-4A56-9248-73347B653B4F}&quot;/&gt;&lt;filename val=&quot;C:\DOCUME~1\DEBORA~1\LOCALS~1\Temp\PR\data\asimages\{38B3356B-F420-4A56-9248-73347B653B4F}.png&quot;/&gt;&lt;hasEffects val=&quot;1&quot;/&gt;&lt;left val=&quot;201.72&quot;/&gt;&lt;top val=&quot;242.28&quot;/&gt;&lt;width val=&quot;165.36&quot;/&gt;&lt;height val=&quot;187.08&quot;/&gt;&lt;/ThreeDShapeInfo&gt;"/>
</p:tagLst>
</file>

<file path=ppt/tags/tag69.xml><?xml version="1.0" encoding="utf-8"?>
<p:tagLst xmlns:a="http://schemas.openxmlformats.org/drawingml/2006/main" xmlns:r="http://schemas.openxmlformats.org/officeDocument/2006/relationships" xmlns:p="http://schemas.openxmlformats.org/presentationml/2006/main">
  <p:tag name="PRESENTER_SHAPEINFO" val="&lt;ThreeDShapeInfo&gt;&lt;uuid val=&quot;{F1C7425E-F124-4C38-9632-FD97C7E0810B}&quot;/&gt;&lt;filename val=&quot;C:\DOCUME~1\DEBORA~1\LOCALS~1\Temp\PR\data\asimages\{F1C7425E-F124-4C38-9632-FD97C7E0810B}.png&quot;/&gt;&lt;hasEffects val=&quot;1&quot;/&gt;&lt;left val=&quot;18.72&quot;/&gt;&lt;top val=&quot;11.28&quot;/&gt;&lt;width val=&quot;667.2&quot;/&gt;&lt;height val=&quot;98.64&quot;/&gt;&lt;/ThreeDShapeInfo&gt;"/>
</p:tagLst>
</file>

<file path=ppt/tags/tag70.xml><?xml version="1.0" encoding="utf-8"?>
<p:tagLst xmlns:a="http://schemas.openxmlformats.org/drawingml/2006/main" xmlns:r="http://schemas.openxmlformats.org/officeDocument/2006/relationships" xmlns:p="http://schemas.openxmlformats.org/presentationml/2006/main">
  <p:tag name="PRESENTER_SHAPEINFO" val="&lt;ThreeDShapeInfo&gt;&lt;uuid val=&quot;{5931BDDE-D922-451C-B522-9E757D97E17B}&quot;/&gt;&lt;filename val=&quot;C:\DOCUME~1\DEBORA~1\LOCALS~1\Temp\PR\data\asimages\{5931BDDE-D922-451C-B522-9E757D97E17B}.png&quot;/&gt;&lt;hasEffects val=&quot;1&quot;/&gt;&lt;left val=&quot;543.72&quot;/&gt;&lt;top val=&quot;414.72&quot;/&gt;&lt;width val=&quot;160.68&quot;/&gt;&lt;height val=&quot;174.96&quot;/&gt;&lt;/ThreeDShapeInfo&gt;"/>
</p:tagLst>
</file>

<file path=ppt/tags/tag71.xml><?xml version="1.0" encoding="utf-8"?>
<p:tagLst xmlns:a="http://schemas.openxmlformats.org/drawingml/2006/main" xmlns:r="http://schemas.openxmlformats.org/officeDocument/2006/relationships" xmlns:p="http://schemas.openxmlformats.org/presentationml/2006/main">
  <p:tag name="PRESENTER_SHAPEINFO" val="&lt;ThreeDShapeInfo&gt;&lt;uuid val=&quot;{8A6C8173-87D2-421D-8BAB-15AD7981A3EA}&quot;/&gt;&lt;filename val=&quot;C:\DOCUME~1\DEBORA~1\LOCALS~1\Temp\PR\data\asimages\{8A6C8173-87D2-421D-8BAB-15AD7981A3EA}.png&quot;/&gt;&lt;hasEffects val=&quot;1&quot;/&gt;&lt;left val=&quot;37.56&quot;/&gt;&lt;top val=&quot;117.72&quot;/&gt;&lt;width val=&quot;222.36&quot;/&gt;&lt;height val=&quot;172.92&quot;/&gt;&lt;/ThreeDShapeInfo&gt;"/>
</p:tagLst>
</file>

<file path=ppt/tags/tag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C1EE8888-446A-46E7-916D-584D0EB1F393}&quot;/&gt;&lt;filename val=&quot;C:\DOCUME~1\DEBORA~1\LOCALS~1\Temp\PR\data\asimages\{C1EE8888-446A-46E7-916D-584D0EB1F393}.png&quot;/&gt;&lt;hasEffects val=&quot;1&quot;/&gt;&lt;left val=&quot;360&quot;/&gt;&lt;top val=&quot;125.28&quot;/&gt;&lt;width val=&quot;252.12&quot;/&gt;&lt;height val=&quot;501.84&quot;/&gt;&lt;/ThreeDShapeInfo&gt;"/>
</p:tagLst>
</file>

<file path=ppt/tags/tag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4E002808-6641-47D1-93C5-3CD578490E93}&quot;/&gt;&lt;filename val=&quot;C:\DOCUME~1\DEBORA~1\LOCALS~1\Temp\PR\data\asimages\{4E002808-6641-47D1-93C5-3CD578490E93}.png&quot;/&gt;&lt;hasEffects val=&quot;1&quot;/&gt;&lt;left val=&quot;201.72&quot;/&gt;&lt;top val=&quot;242.28&quot;/&gt;&lt;width val=&quot;161.64&quot;/&gt;&lt;height val=&quot;187.08&quot;/&gt;&lt;/ThreeDShapeInfo&gt;"/>
</p:tagLst>
</file>

<file path=ppt/tags/tag74.xml><?xml version="1.0" encoding="utf-8"?>
<p:tagLst xmlns:a="http://schemas.openxmlformats.org/drawingml/2006/main" xmlns:r="http://schemas.openxmlformats.org/officeDocument/2006/relationships" xmlns:p="http://schemas.openxmlformats.org/presentationml/2006/main">
  <p:tag name="PRESENTER_SHAPEINFO" val="&lt;ThreeDShapeInfo&gt;&lt;uuid val=&quot;{65294E5B-5D15-460C-B8A8-F05AE6F6A2EB}&quot;/&gt;&lt;filename val=&quot;C:\DOCUME~1\DEBORA~1\LOCALS~1\Temp\PR\data\asimages\{65294E5B-5D15-460C-B8A8-F05AE6F6A2EB}.png&quot;/&gt;&lt;hasEffects val=&quot;1&quot;/&gt;&lt;left val=&quot;18.72&quot;/&gt;&lt;top val=&quot;11.28&quot;/&gt;&lt;width val=&quot;667.2&quot;/&gt;&lt;height val=&quot;98.64&quot;/&gt;&lt;/ThreeDShapeInfo&gt;"/>
</p:tagLst>
</file>

<file path=ppt/tags/tag75.xml><?xml version="1.0" encoding="utf-8"?>
<p:tagLst xmlns:a="http://schemas.openxmlformats.org/drawingml/2006/main" xmlns:r="http://schemas.openxmlformats.org/officeDocument/2006/relationships" xmlns:p="http://schemas.openxmlformats.org/presentationml/2006/main">
  <p:tag name="PRESENTER_SHAPEINFO" val="&lt;ThreeDShapeInfo&gt;&lt;uuid val=&quot;{59F8507D-514F-458E-9F4D-E334BA521E68}&quot;/&gt;&lt;filename val=&quot;C:\DOCUME~1\DEBORA~1\LOCALS~1\Temp\PR\data\asimages\{59F8507D-514F-458E-9F4D-E334BA521E68}.png&quot;/&gt;&lt;hasEffects val=&quot;1&quot;/&gt;&lt;left val=&quot;543.72&quot;/&gt;&lt;top val=&quot;414.72&quot;/&gt;&lt;width val=&quot;160.68&quot;/&gt;&lt;height val=&quot;174.96&quot;/&gt;&lt;/ThreeDShapeInfo&gt;"/>
</p:tagLst>
</file>

<file path=ppt/tags/tag76.xml><?xml version="1.0" encoding="utf-8"?>
<p:tagLst xmlns:a="http://schemas.openxmlformats.org/drawingml/2006/main" xmlns:r="http://schemas.openxmlformats.org/officeDocument/2006/relationships" xmlns:p="http://schemas.openxmlformats.org/presentationml/2006/main">
  <p:tag name="PRESENTER_SHAPEINFO" val="&lt;ThreeDShapeInfo&gt;&lt;uuid val=&quot;{CEB61E2E-26E1-4B52-A275-FE399851CCE4}&quot;/&gt;&lt;filename val=&quot;C:\DOCUME~1\DEBORA~1\LOCALS~1\Temp\PR\data\asimages\{CEB61E2E-26E1-4B52-A275-FE399851CCE4}.png&quot;/&gt;&lt;hasEffects val=&quot;1&quot;/&gt;&lt;left val=&quot;2.28&quot;/&gt;&lt;top val=&quot;109.56&quot;/&gt;&lt;width val=&quot;405.12&quot;/&gt;&lt;height val=&quot;359.28&quot;/&gt;&lt;/ThreeDShapeInfo&gt;"/>
</p:tagLst>
</file>

<file path=ppt/tags/tag77.xml><?xml version="1.0" encoding="utf-8"?>
<p:tagLst xmlns:a="http://schemas.openxmlformats.org/drawingml/2006/main" xmlns:r="http://schemas.openxmlformats.org/officeDocument/2006/relationships" xmlns:p="http://schemas.openxmlformats.org/presentationml/2006/main">
  <p:tag name="PRESENTER_SHAPEINFO" val="&lt;ThreeDShapeInfo&gt;&lt;uuid val=&quot;{EBDA58B3-D9CF-4C56-AA65-DAACC7E5C2D1}&quot;/&gt;&lt;filename val=&quot;C:\DOCUME~1\DEBORA~1\LOCALS~1\Temp\PR\data\asimages\{EBDA58B3-D9CF-4C56-AA65-DAACC7E5C2D1}.png&quot;/&gt;&lt;hasEffects val=&quot;1&quot;/&gt;&lt;left val=&quot;18.72&quot;/&gt;&lt;top val=&quot;11.28&quot;/&gt;&lt;width val=&quot;667.2&quot;/&gt;&lt;height val=&quot;98.64&quot;/&gt;&lt;/ThreeDShapeInfo&gt;"/>
</p:tagLst>
</file>

<file path=ppt/tags/tag78.xml><?xml version="1.0" encoding="utf-8"?>
<p:tagLst xmlns:a="http://schemas.openxmlformats.org/drawingml/2006/main" xmlns:r="http://schemas.openxmlformats.org/officeDocument/2006/relationships" xmlns:p="http://schemas.openxmlformats.org/presentationml/2006/main">
  <p:tag name="PRESENTER_SHAPEINFO" val="&lt;ThreeDShapeInfo&gt;&lt;uuid val=&quot;{3ED6D656-F4BE-4EC1-8699-DDBE9C4D5374}&quot;/&gt;&lt;filename val=&quot;C:\DOCUME~1\DEBORA~1\LOCALS~1\Temp\PR\data\asimages\{3ED6D656-F4BE-4EC1-8699-DDBE9C4D5374}.png&quot;/&gt;&lt;hasEffects val=&quot;1&quot;/&gt;&lt;left val=&quot;543.72&quot;/&gt;&lt;top val=&quot;414.72&quot;/&gt;&lt;width val=&quot;160.68&quot;/&gt;&lt;height val=&quot;174.96&quot;/&gt;&lt;/ThreeDShapeInfo&gt;"/>
</p:tagLst>
</file>

<file path=ppt/tags/tag79.xml><?xml version="1.0" encoding="utf-8"?>
<p:tagLst xmlns:a="http://schemas.openxmlformats.org/drawingml/2006/main" xmlns:r="http://schemas.openxmlformats.org/officeDocument/2006/relationships" xmlns:p="http://schemas.openxmlformats.org/presentationml/2006/main">
  <p:tag name="PRESENTER_SHAPEINFO" val="&lt;ThreeDShapeInfo&gt;&lt;uuid val=&quot;{5FCCDA71-21A9-42AE-8A7C-2E9F78227C2B}&quot;/&gt;&lt;filename val=&quot;C:\DOCUME~1\DEBORA~1\LOCALS~1\Temp\PR\data\asimages\{5FCCDA71-21A9-42AE-8A7C-2E9F78227C2B}.png&quot;/&gt;&lt;hasEffects val=&quot;1&quot;/&gt;&lt;left val=&quot;2.28&quot;/&gt;&lt;top val=&quot;109.56&quot;/&gt;&lt;width val=&quot;405.12&quot;/&gt;&lt;height val=&quot;359.28&quot;/&gt;&lt;/ThreeDShapeInfo&gt;"/>
</p:tagLst>
</file>

<file path=ppt/tags/tag80.xml><?xml version="1.0" encoding="utf-8"?>
<p:tagLst xmlns:a="http://schemas.openxmlformats.org/drawingml/2006/main" xmlns:r="http://schemas.openxmlformats.org/officeDocument/2006/relationships" xmlns:p="http://schemas.openxmlformats.org/presentationml/2006/main">
  <p:tag name="PRESENTER_SHAPEINFO" val="&lt;ThreeDShapeInfo&gt;&lt;uuid val=&quot;{B950069A-990A-4E03-A567-DCBBDE0FDC76}&quot;/&gt;&lt;filename val=&quot;C:\DOCUME~1\DEBORA~1\LOCALS~1\Temp\PR\data\asimages\{B950069A-990A-4E03-A567-DCBBDE0FDC76}.png&quot;/&gt;&lt;hasEffects val=&quot;1&quot;/&gt;&lt;left val=&quot;404.28&quot;/&gt;&lt;top val=&quot;100.56&quot;/&gt;&lt;width val=&quot;284.64&quot;/&gt;&lt;height val=&quot;321.36&quot;/&gt;&lt;/ThreeDShapeInfo&gt;"/>
</p:tagLst>
</file>

<file path=ppt/tags/tag81.xml><?xml version="1.0" encoding="utf-8"?>
<p:tagLst xmlns:a="http://schemas.openxmlformats.org/drawingml/2006/main" xmlns:r="http://schemas.openxmlformats.org/officeDocument/2006/relationships" xmlns:p="http://schemas.openxmlformats.org/presentationml/2006/main">
  <p:tag name="PRESENTER_SHAPEINFO" val="&lt;ThreeDShapeInfo&gt;&lt;uuid val=&quot;{8FF46E08-AAA0-40EA-83E8-F35AADB2FEE9}&quot;/&gt;&lt;filename val=&quot;C:\DOCUME~1\DEBORA~1\LOCALS~1\Temp\PR\data\asimages\{8FF46E08-AAA0-40EA-83E8-F35AADB2FEE9}.png&quot;/&gt;&lt;hasEffects val=&quot;1&quot;/&gt;&lt;left val=&quot;139.56&quot;/&gt;&lt;top val=&quot;289.56&quot;/&gt;&lt;width val=&quot;317.28&quot;/&gt;&lt;height val=&quot;436.56&quot;/&gt;&lt;/ThreeDShapeInfo&gt;"/>
</p:tagLst>
</file>

<file path=ppt/tags/tag82.xml><?xml version="1.0" encoding="utf-8"?>
<p:tagLst xmlns:a="http://schemas.openxmlformats.org/drawingml/2006/main" xmlns:r="http://schemas.openxmlformats.org/officeDocument/2006/relationships" xmlns:p="http://schemas.openxmlformats.org/presentationml/2006/main">
  <p:tag name="PRESENTER_SHAPEINFO" val="&lt;ThreeDShapeInfo&gt;&lt;uuid val=&quot;{20B28ACD-31C1-4F9F-A3DF-9DCF78E234F2}&quot;/&gt;&lt;filename val=&quot;C:\DOCUME~1\DEBORA~1\LOCALS~1\Temp\PR\data\asimages\{20B28ACD-31C1-4F9F-A3DF-9DCF78E234F2}.png&quot;/&gt;&lt;hasEffects val=&quot;1&quot;/&gt;&lt;left val=&quot;18.72&quot;/&gt;&lt;top val=&quot;11.28&quot;/&gt;&lt;width val=&quot;667.2&quot;/&gt;&lt;height val=&quot;98.64&quot;/&gt;&lt;/ThreeDShapeInfo&gt;"/>
</p:tagLst>
</file>

<file path=ppt/tags/tag83.xml><?xml version="1.0" encoding="utf-8"?>
<p:tagLst xmlns:a="http://schemas.openxmlformats.org/drawingml/2006/main" xmlns:r="http://schemas.openxmlformats.org/officeDocument/2006/relationships" xmlns:p="http://schemas.openxmlformats.org/presentationml/2006/main">
  <p:tag name="PRESENTER_SHAPEINFO" val="&lt;ThreeDShapeInfo&gt;&lt;uuid val=&quot;{B718715D-5BB6-41B9-8AD5-15A8C8ECCD93}&quot;/&gt;&lt;filename val=&quot;C:\DOCUME~1\DEBORA~1\LOCALS~1\Temp\PR\data\asimages\{B718715D-5BB6-41B9-8AD5-15A8C8ECCD93}.png&quot;/&gt;&lt;hasEffects val=&quot;1&quot;/&gt;&lt;left val=&quot;543.72&quot;/&gt;&lt;top val=&quot;414.72&quot;/&gt;&lt;width val=&quot;160.68&quot;/&gt;&lt;height val=&quot;174.96&quot;/&gt;&lt;/ThreeDShapeInfo&gt;"/>
</p:tagLst>
</file>

<file path=ppt/tags/tag84.xml><?xml version="1.0" encoding="utf-8"?>
<p:tagLst xmlns:a="http://schemas.openxmlformats.org/drawingml/2006/main" xmlns:r="http://schemas.openxmlformats.org/officeDocument/2006/relationships" xmlns:p="http://schemas.openxmlformats.org/presentationml/2006/main">
  <p:tag name="PRESENTER_SHAPEINFO" val="&lt;ThreeDShapeInfo&gt;&lt;uuid val=&quot;{C56185CE-5D21-4183-A7BC-715FF80E4024}&quot;/&gt;&lt;filename val=&quot;C:\DOCUME~1\DEBORA~1\LOCALS~1\Temp\PR\data\asimages\{C56185CE-5D21-4183-A7BC-715FF80E4024}.png&quot;/&gt;&lt;hasEffects val=&quot;1&quot;/&gt;&lt;left val=&quot;317.28&quot;/&gt;&lt;top val=&quot;120&quot;/&gt;&lt;width val=&quot;371.64&quot;/&gt;&lt;height val=&quot;253.92&quot;/&gt;&lt;/ThreeDShapeInfo&gt;"/>
</p:tagLst>
</file>

<file path=ppt/tags/tag85.xml><?xml version="1.0" encoding="utf-8"?>
<p:tagLst xmlns:a="http://schemas.openxmlformats.org/drawingml/2006/main" xmlns:r="http://schemas.openxmlformats.org/officeDocument/2006/relationships" xmlns:p="http://schemas.openxmlformats.org/presentationml/2006/main">
  <p:tag name="PRESENTER_SHAPEINFO" val="&lt;ThreeDShapeInfo&gt;&lt;uuid val=&quot;{C89BFA92-A29C-4729-BFE5-E4B35196EBCB}&quot;/&gt;&lt;filename val=&quot;C:\DOCUME~1\DEBORA~1\LOCALS~1\Temp\PR\data\asimages\{C89BFA92-A29C-4729-BFE5-E4B35196EBCB}.png&quot;/&gt;&lt;hasEffects val=&quot;1&quot;/&gt;&lt;left val=&quot;25.56&quot;/&gt;&lt;top val=&quot;109.56&quot;/&gt;&lt;width val=&quot;253.56&quot;/&gt;&lt;height val=&quot;321.84&quot;/&gt;&lt;/ThreeDShapeInfo&gt;"/>
</p:tagLst>
</file>

<file path=ppt/tags/tag86.xml><?xml version="1.0" encoding="utf-8"?>
<p:tagLst xmlns:a="http://schemas.openxmlformats.org/drawingml/2006/main" xmlns:r="http://schemas.openxmlformats.org/officeDocument/2006/relationships" xmlns:p="http://schemas.openxmlformats.org/presentationml/2006/main">
  <p:tag name="PRESENTER_SHAPEINFO" val="&lt;ThreeDShapeInfo&gt;&lt;uuid val=&quot;{1A8F5F48-370F-4B4A-9B06-98AD855CD080}&quot;/&gt;&lt;filename val=&quot;C:\DOCUME~1\DEBORA~1\LOCALS~1\Temp\PR\data\asimages\{1A8F5F48-370F-4B4A-9B06-98AD855CD080}.png&quot;/&gt;&lt;hasEffects val=&quot;1&quot;/&gt;&lt;left val=&quot;18.72&quot;/&gt;&lt;top val=&quot;11.28&quot;/&gt;&lt;width val=&quot;667.2&quot;/&gt;&lt;height val=&quot;98.64&quot;/&gt;&lt;/ThreeDShapeInfo&gt;"/>
</p:tagLst>
</file>

<file path=ppt/tags/tag87.xml><?xml version="1.0" encoding="utf-8"?>
<p:tagLst xmlns:a="http://schemas.openxmlformats.org/drawingml/2006/main" xmlns:r="http://schemas.openxmlformats.org/officeDocument/2006/relationships" xmlns:p="http://schemas.openxmlformats.org/presentationml/2006/main">
  <p:tag name="PRESENTER_SHAPEINFO" val="&lt;ThreeDShapeInfo&gt;&lt;uuid val=&quot;{E2061940-A6D5-431C-8B1E-175AAE08A455}&quot;/&gt;&lt;filename val=&quot;C:\DOCUME~1\DEBORA~1\LOCALS~1\Temp\PR\data\asimages\{E2061940-A6D5-431C-8B1E-175AAE08A455}.png&quot;/&gt;&lt;hasEffects val=&quot;1&quot;/&gt;&lt;left val=&quot;543.72&quot;/&gt;&lt;top val=&quot;414.72&quot;/&gt;&lt;width val=&quot;160.68&quot;/&gt;&lt;height val=&quot;174.96&quot;/&gt;&lt;/ThreeDShapeInfo&gt;"/>
</p:tagLst>
</file>

<file path=ppt/tags/tag88.xml><?xml version="1.0" encoding="utf-8"?>
<p:tagLst xmlns:a="http://schemas.openxmlformats.org/drawingml/2006/main" xmlns:r="http://schemas.openxmlformats.org/officeDocument/2006/relationships" xmlns:p="http://schemas.openxmlformats.org/presentationml/2006/main">
  <p:tag name="PRESENTER_SHAPEINFO" val="&lt;ThreeDShapeInfo&gt;&lt;uuid val=&quot;{0608BED2-3239-42DF-83D9-A9DC1B8C3F43}&quot;/&gt;&lt;filename val=&quot;C:\DOCUME~1\DEBORA~1\LOCALS~1\Temp\PR\data\asimages\{0608BED2-3239-42DF-83D9-A9DC1B8C3F43}.png&quot;/&gt;&lt;hasEffects val=&quot;1&quot;/&gt;&lt;left val=&quot;447&quot;/&gt;&lt;top val=&quot;120.72&quot;/&gt;&lt;width val=&quot;286.68&quot;/&gt;&lt;height val=&quot;283.68&quot;/&gt;&lt;/ThreeDShapeInfo&gt;"/>
</p:tagLst>
</file>

<file path=ppt/tags/tag89.xml><?xml version="1.0" encoding="utf-8"?>
<p:tagLst xmlns:a="http://schemas.openxmlformats.org/drawingml/2006/main" xmlns:r="http://schemas.openxmlformats.org/officeDocument/2006/relationships" xmlns:p="http://schemas.openxmlformats.org/presentationml/2006/main">
  <p:tag name="PRESENTER_SHAPEINFO" val="&lt;ThreeDShapeInfo&gt;&lt;uuid val=&quot;{885065B8-5DA1-47E1-97FD-4A30DBF8C1EE}&quot;/&gt;&lt;filename val=&quot;C:\DOCUME~1\DEBORA~1\LOCALS~1\Temp\PR\data\asimages\{885065B8-5DA1-47E1-97FD-4A30DBF8C1EE}.png&quot;/&gt;&lt;hasEffects val=&quot;1&quot;/&gt;&lt;left val=&quot;201.72&quot;/&gt;&lt;top val=&quot;137.28&quot;/&gt;&lt;width val=&quot;259.68&quot;/&gt;&lt;height val=&quot;405.84&quot;/&gt;&lt;/ThreeDShapeInfo&gt;"/>
</p:tagLst>
</file>

<file path=ppt/tags/tag90.xml><?xml version="1.0" encoding="utf-8"?>
<p:tagLst xmlns:a="http://schemas.openxmlformats.org/drawingml/2006/main" xmlns:r="http://schemas.openxmlformats.org/officeDocument/2006/relationships" xmlns:p="http://schemas.openxmlformats.org/presentationml/2006/main">
  <p:tag name="PRESENTER_SHAPEINFO" val="&lt;ThreeDShapeInfo&gt;&lt;uuid val=&quot;{30CC92D8-5E0A-4DEE-A1BD-297A4EA7330F}&quot;/&gt;&lt;filename val=&quot;C:\DOCUME~1\DEBORA~1\LOCALS~1\Temp\PR\data\asimages\{30CC92D8-5E0A-4DEE-A1BD-297A4EA7330F}.png&quot;/&gt;&lt;hasEffects val=&quot;1&quot;/&gt;&lt;left val=&quot;-3&quot;/&gt;&lt;top val=&quot;121.56&quot;/&gt;&lt;width val=&quot;232.68&quot;/&gt;&lt;height val=&quot;319.56&quot;/&gt;&lt;/ThreeDShapeInfo&gt;"/>
</p:tagLst>
</file>

<file path=ppt/tags/tag9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ECC4212-4EDF-4A38-B76E-B95DE9B55916}&quot;/&gt;&lt;filename val=&quot;C:\DOCUME~1\DEBORA~1\LOCALS~1\Temp\PR\data\asimages\{2ECC4212-4EDF-4A38-B76E-B95DE9B55916}.png&quot;/&gt;&lt;hasEffects val=&quot;1&quot;/&gt;&lt;left val=&quot;263.28&quot;/&gt;&lt;top val=&quot;341.28&quot;/&gt;&lt;width val=&quot;202.08&quot;/&gt;&lt;height val=&quot;151.8&quot;/&gt;&lt;/ThreeDShapeInfo&gt;"/>
</p:tagLst>
</file>

<file path=ppt/tags/tag9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88C83F-6EC1-4758-85D8-C243FAB63CBC}&quot;/&gt;&lt;filename val=&quot;C:\DOCUME~1\DEBORA~1\LOCALS~1\Temp\PR\data\asimages\{5588C83F-6EC1-4758-85D8-C243FAB63CBC}.png&quot;/&gt;&lt;hasEffects val=&quot;1&quot;/&gt;&lt;left val=&quot;18.72&quot;/&gt;&lt;top val=&quot;11.28&quot;/&gt;&lt;width val=&quot;671.64&quot;/&gt;&lt;height val=&quot;98.64&quot;/&gt;&lt;/ThreeDShapeInfo&gt;"/>
</p:tagLst>
</file>

<file path=ppt/tags/tag9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328F870-12CB-4D35-89D2-42BFC892C524}&quot;/&gt;&lt;filename val=&quot;C:\DOCUME~1\DEBORA~1\LOCALS~1\Temp\PR\data\asimages\{7328F870-12CB-4D35-89D2-42BFC892C524}.png&quot;/&gt;&lt;hasEffects val=&quot;1&quot;/&gt;&lt;left val=&quot;543.72&quot;/&gt;&lt;top val=&quot;414.72&quot;/&gt;&lt;width val=&quot;160.68&quot;/&gt;&lt;height val=&quot;174.96&quot;/&gt;&lt;/ThreeDShapeInfo&gt;"/>
</p:tagLst>
</file>

<file path=ppt/tags/tag94.xml><?xml version="1.0" encoding="utf-8"?>
<p:tagLst xmlns:a="http://schemas.openxmlformats.org/drawingml/2006/main" xmlns:r="http://schemas.openxmlformats.org/officeDocument/2006/relationships" xmlns:p="http://schemas.openxmlformats.org/presentationml/2006/main">
  <p:tag name="PRESENTER_SHAPEINFO" val="&lt;ThreeDShapeInfo&gt;&lt;uuid val=&quot;{CF910DA3-4A41-467F-AF3B-0B2601E88FEC}&quot;/&gt;&lt;filename val=&quot;C:\DOCUME~1\DEBORA~1\LOCALS~1\Temp\PR\data\asimages\{CF910DA3-4A41-467F-AF3B-0B2601E88FEC}.png&quot;/&gt;&lt;hasEffects val=&quot;1&quot;/&gt;&lt;left val=&quot;18.72&quot;/&gt;&lt;top val=&quot;11.28&quot;/&gt;&lt;width val=&quot;671.64&quot;/&gt;&lt;height val=&quot;98.64&quot;/&gt;&lt;/ThreeDShapeInfo&gt;"/>
</p:tagLst>
</file>

<file path=ppt/tags/tag95.xml><?xml version="1.0" encoding="utf-8"?>
<p:tagLst xmlns:a="http://schemas.openxmlformats.org/drawingml/2006/main" xmlns:r="http://schemas.openxmlformats.org/officeDocument/2006/relationships" xmlns:p="http://schemas.openxmlformats.org/presentationml/2006/main">
  <p:tag name="PRESENTER_SHAPEINFO" val="&lt;ThreeDShapeInfo&gt;&lt;uuid val=&quot;{3C37A133-737B-4390-BBEA-75515C2F0128}&quot;/&gt;&lt;filename val=&quot;C:\DOCUME~1\DEBORA~1\LOCALS~1\Temp\PR\data\asimages\{3C37A133-737B-4390-BBEA-75515C2F0128}.png&quot;/&gt;&lt;hasEffects val=&quot;1&quot;/&gt;&lt;left val=&quot;49.56&quot;/&gt;&lt;top val=&quot;139.56&quot;/&gt;&lt;width val=&quot;467.28&quot;/&gt;&lt;height val=&quot;304.56&quot;/&gt;&lt;/ThreeDShapeInfo&gt;"/>
</p:tagLst>
</file>

<file path=ppt/tags/tag96.xml><?xml version="1.0" encoding="utf-8"?>
<p:tagLst xmlns:a="http://schemas.openxmlformats.org/drawingml/2006/main" xmlns:r="http://schemas.openxmlformats.org/officeDocument/2006/relationships" xmlns:p="http://schemas.openxmlformats.org/presentationml/2006/main">
  <p:tag name="PRESENTER_SHAPEINFO" val="&lt;ThreeDShapeInfo&gt;&lt;uuid val=&quot;{E86C2728-1BA2-4F06-8680-0AC55419D9BF}&quot;/&gt;&lt;filename val=&quot;C:\DOCUME~1\DEBORA~1\LOCALS~1\Temp\PR\data\asimages\{E86C2728-1BA2-4F06-8680-0AC55419D9BF}.png&quot;/&gt;&lt;hasEffects val=&quot;1&quot;/&gt;&lt;left val=&quot;543.72&quot;/&gt;&lt;top val=&quot;414.72&quot;/&gt;&lt;width val=&quot;160.68&quot;/&gt;&lt;height val=&quot;174.96&quot;/&gt;&lt;/ThreeDShapeInfo&gt;"/>
</p:tagLst>
</file>

<file path=ppt/tags/tag97.xml><?xml version="1.0" encoding="utf-8"?>
<p:tagLst xmlns:a="http://schemas.openxmlformats.org/drawingml/2006/main" xmlns:r="http://schemas.openxmlformats.org/officeDocument/2006/relationships" xmlns:p="http://schemas.openxmlformats.org/presentationml/2006/main">
  <p:tag name="PRESENTER_SHAPEINFO" val="&lt;ThreeDShapeInfo&gt;&lt;uuid val=&quot;{3CBC8613-A19A-41EA-A213-807846207C48}&quot;/&gt;&lt;filename val=&quot;C:\DOCUME~1\DEBORA~1\LOCALS~1\Temp\PR\data\asimages\{3CBC8613-A19A-41EA-A213-807846207C48}.png&quot;/&gt;&lt;hasEffects val=&quot;1&quot;/&gt;&lt;left val=&quot;520.56&quot;/&gt;&lt;top val=&quot;283.56&quot;/&gt;&lt;width val=&quot;117.36&quot;/&gt;&lt;height val=&quot;89.52&quot;/&gt;&lt;/ThreeDShapeInfo&gt;"/>
</p:tagLst>
</file>

<file path=ppt/tags/tag98.xml><?xml version="1.0" encoding="utf-8"?>
<p:tagLst xmlns:a="http://schemas.openxmlformats.org/drawingml/2006/main" xmlns:r="http://schemas.openxmlformats.org/officeDocument/2006/relationships" xmlns:p="http://schemas.openxmlformats.org/presentationml/2006/main">
  <p:tag name="PRESENTER_SHAPEINFO" val="&lt;ThreeDShapeInfo&gt;&lt;uuid val=&quot;{529605F5-5F11-4E0E-A9CB-4C150B255BE0}&quot;/&gt;&lt;filename val=&quot;C:\DOCUME~1\DEBORA~1\LOCALS~1\Temp\PR\data\asimages\{529605F5-5F11-4E0E-A9CB-4C150B255BE0}.png&quot;/&gt;&lt;hasEffects val=&quot;1&quot;/&gt;&lt;left val=&quot;522.72&quot;/&gt;&lt;top val=&quot;183.72&quot;/&gt;&lt;width val=&quot;103.68&quot;/&gt;&lt;height val=&quot;82.68&quot;/&gt;&lt;/ThreeDShapeInfo&gt;"/>
</p:tagLst>
</file>

<file path=ppt/tags/tag99.xml><?xml version="1.0" encoding="utf-8"?>
<p:tagLst xmlns:a="http://schemas.openxmlformats.org/drawingml/2006/main" xmlns:r="http://schemas.openxmlformats.org/officeDocument/2006/relationships" xmlns:p="http://schemas.openxmlformats.org/presentationml/2006/main">
  <p:tag name="PRESENTER_SHAPEINFO" val="&lt;ThreeDShapeInfo&gt;&lt;uuid val=&quot;{0BE9EFC9-D916-4911-9622-FBDF91ECF213}&quot;/&gt;&lt;filename val=&quot;C:\DOCUME~1\DEBORA~1\LOCALS~1\Temp\PR\data\asimages\{0BE9EFC9-D916-4911-9622-FBDF91ECF213}.png&quot;/&gt;&lt;hasEffects val=&quot;1&quot;/&gt;&lt;left val=&quot;18.72&quot;/&gt;&lt;top val=&quot;11.28&quot;/&gt;&lt;width val=&quot;671.64&quot;/&gt;&lt;height val=&quot;98.64&quot;/&gt;&lt;/ThreeDShapeInfo&gt;"/>
</p:tagLst>
</file>

<file path=ppt/tags/tag100.xml><?xml version="1.0" encoding="utf-8"?>
<p:tagLst xmlns:a="http://schemas.openxmlformats.org/drawingml/2006/main" xmlns:r="http://schemas.openxmlformats.org/officeDocument/2006/relationships" xmlns:p="http://schemas.openxmlformats.org/presentationml/2006/main">
  <p:tag name="PRESENTER_SHAPEINFO" val="&lt;ThreeDShapeInfo&gt;&lt;uuid val=&quot;{3C6546A0-9333-4BBE-8CEC-6EAFB18AEF50}&quot;/&gt;&lt;filename val=&quot;C:\DOCUME~1\DEBORA~1\LOCALS~1\Temp\PR\data\asimages\{3C6546A0-9333-4BBE-8CEC-6EAFB18AEF50}.png&quot;/&gt;&lt;hasEffects val=&quot;1&quot;/&gt;&lt;left val=&quot;543.72&quot;/&gt;&lt;top val=&quot;414.72&quot;/&gt;&lt;width val=&quot;160.68&quot;/&gt;&lt;height val=&quot;174.96&quot;/&gt;&lt;/ThreeDShapeInfo&gt;"/>
</p:tagLst>
</file>

<file path=ppt/tags/tag101.xml><?xml version="1.0" encoding="utf-8"?>
<p:tagLst xmlns:a="http://schemas.openxmlformats.org/drawingml/2006/main" xmlns:r="http://schemas.openxmlformats.org/officeDocument/2006/relationships" xmlns:p="http://schemas.openxmlformats.org/presentationml/2006/main">
  <p:tag name="PRESENTER_SHAPEINFO" val="&lt;ThreeDShapeInfo&gt;&lt;uuid val=&quot;{8B782F19-789F-46E5-8BCC-890EF1BBBB08}&quot;/&gt;&lt;filename val=&quot;C:\DOCUME~1\DEBORA~1\LOCALS~1\Temp\PR\data\asimages\{8B782F19-789F-46E5-8BCC-890EF1BBBB08}.png&quot;/&gt;&lt;hasEffects val=&quot;1&quot;/&gt;&lt;left val=&quot;43.56&quot;/&gt;&lt;top val=&quot;201.72&quot;/&gt;&lt;width val=&quot;563.52&quot;/&gt;&lt;height val=&quot;134.64&quot;/&gt;&lt;/ThreeDShapeInfo&gt;"/>
</p:tagLst>
</file>

<file path=ppt/tags/tag102.xml><?xml version="1.0" encoding="utf-8"?>
<p:tagLst xmlns:a="http://schemas.openxmlformats.org/drawingml/2006/main" xmlns:r="http://schemas.openxmlformats.org/officeDocument/2006/relationships" xmlns:p="http://schemas.openxmlformats.org/presentationml/2006/main">
  <p:tag name="PRESENTER_SHAPEINFO" val="&lt;ThreeDShapeInfo&gt;&lt;uuid val=&quot;{CB593FBC-BC08-4414-82AA-8A07A8A2AD22}&quot;/&gt;&lt;filename val=&quot;C:\DOCUME~1\DEBORA~1\LOCALS~1\Temp\PR\data\asimages\{CB593FBC-BC08-4414-82AA-8A07A8A2AD22}.png&quot;/&gt;&lt;hasEffects val=&quot;1&quot;/&gt;&lt;left val=&quot;18.72&quot;/&gt;&lt;top val=&quot;11.28&quot;/&gt;&lt;width val=&quot;671.64&quot;/&gt;&lt;height val=&quot;98.64&quot;/&gt;&lt;/ThreeDShapeInfo&gt;"/>
</p:tagLst>
</file>

<file path=ppt/tags/tag103.xml><?xml version="1.0" encoding="utf-8"?>
<p:tagLst xmlns:a="http://schemas.openxmlformats.org/drawingml/2006/main" xmlns:r="http://schemas.openxmlformats.org/officeDocument/2006/relationships" xmlns:p="http://schemas.openxmlformats.org/presentationml/2006/main">
  <p:tag name="PRESENTER_SHAPEINFO" val="&lt;ThreeDShapeInfo&gt;&lt;uuid val=&quot;{4DE94CFC-EFF0-4BFB-A7E4-BCB586446B6E}&quot;/&gt;&lt;filename val=&quot;C:\DOCUME~1\DEBORA~1\LOCALS~1\Temp\PR\data\asimages\{4DE94CFC-EFF0-4BFB-A7E4-BCB586446B6E}.png&quot;/&gt;&lt;hasEffects val=&quot;1&quot;/&gt;&lt;left val=&quot;543.72&quot;/&gt;&lt;top val=&quot;414.72&quot;/&gt;&lt;width val=&quot;160.68&quot;/&gt;&lt;height val=&quot;174.96&quot;/&gt;&lt;/ThreeDShapeInfo&gt;"/>
</p:tagLst>
</file>

<file path=ppt/tags/tag104.xml><?xml version="1.0" encoding="utf-8"?>
<p:tagLst xmlns:a="http://schemas.openxmlformats.org/drawingml/2006/main" xmlns:r="http://schemas.openxmlformats.org/officeDocument/2006/relationships" xmlns:p="http://schemas.openxmlformats.org/presentationml/2006/main">
  <p:tag name="PRESENTER_SHAPEINFO" val="&lt;ThreeDShapeInfo&gt;&lt;uuid val=&quot;{49B55869-007F-43AC-86EC-2684D0D59228}&quot;/&gt;&lt;filename val=&quot;C:\DOCUME~1\DEBORA~1\LOCALS~1\Temp\PR\data\asimages\{49B55869-007F-43AC-86EC-2684D0D59228}.png&quot;/&gt;&lt;hasEffects val=&quot;1&quot;/&gt;&lt;left val=&quot;43.56&quot;/&gt;&lt;top val=&quot;201.72&quot;/&gt;&lt;width val=&quot;546.36&quot;/&gt;&lt;height val=&quot;95.64&quot;/&gt;&lt;/ThreeDShapeInfo&gt;"/>
</p:tagLst>
</file>

<file path=ppt/tags/tag105.xml><?xml version="1.0" encoding="utf-8"?>
<p:tagLst xmlns:a="http://schemas.openxmlformats.org/drawingml/2006/main" xmlns:r="http://schemas.openxmlformats.org/officeDocument/2006/relationships" xmlns:p="http://schemas.openxmlformats.org/presentationml/2006/main">
  <p:tag name="PRESENTER_SHAPEINFO" val="&lt;ThreeDShapeInfo&gt;&lt;uuid val=&quot;{49C21CAC-E84B-46C0-A7B9-9F1421DD4544}&quot;/&gt;&lt;filename val=&quot;C:\DOCUME~1\DEBORA~1\LOCALS~1\Temp\PR\data\asimages\{49C21CAC-E84B-46C0-A7B9-9F1421DD4544}.png&quot;/&gt;&lt;hasEffects val=&quot;1&quot;/&gt;&lt;left val=&quot;18.72&quot;/&gt;&lt;top val=&quot;11.28&quot;/&gt;&lt;width val=&quot;671.64&quot;/&gt;&lt;height val=&quot;98.64&quot;/&gt;&lt;/ThreeDShapeInfo&gt;"/>
</p:tagLst>
</file>

<file path=ppt/tags/tag106.xml><?xml version="1.0" encoding="utf-8"?>
<p:tagLst xmlns:a="http://schemas.openxmlformats.org/drawingml/2006/main" xmlns:r="http://schemas.openxmlformats.org/officeDocument/2006/relationships" xmlns:p="http://schemas.openxmlformats.org/presentationml/2006/main">
  <p:tag name="PRESENTER_SHAPEINFO" val="&lt;ThreeDShapeInfo&gt;&lt;uuid val=&quot;{82C8C7D5-2C56-4490-BF4F-096292305EAF}&quot;/&gt;&lt;filename val=&quot;C:\DOCUME~1\DEBORA~1\LOCALS~1\Temp\PR\data\asimages\{82C8C7D5-2C56-4490-BF4F-096292305EAF}.png&quot;/&gt;&lt;hasEffects val=&quot;1&quot;/&gt;&lt;left val=&quot;543.72&quot;/&gt;&lt;top val=&quot;414.72&quot;/&gt;&lt;width val=&quot;160.68&quot;/&gt;&lt;height val=&quot;174.96&quot;/&gt;&lt;/ThreeDShapeInfo&gt;"/>
</p:tagLst>
</file>

<file path=ppt/tags/tag107.xml><?xml version="1.0" encoding="utf-8"?>
<p:tagLst xmlns:a="http://schemas.openxmlformats.org/drawingml/2006/main" xmlns:r="http://schemas.openxmlformats.org/officeDocument/2006/relationships" xmlns:p="http://schemas.openxmlformats.org/presentationml/2006/main">
  <p:tag name="PRESENTER_SHAPEINFO" val="&lt;ThreeDShapeInfo&gt;&lt;uuid val=&quot;{AF4766D3-CC81-4404-8D43-09D9695B4B54}&quot;/&gt;&lt;filename val=&quot;C:\DOCUME~1\DEBORA~1\LOCALS~1\Temp\PR\data\asimages\{AF4766D3-CC81-4404-8D43-09D9695B4B54}.png&quot;/&gt;&lt;hasEffects val=&quot;1&quot;/&gt;&lt;left val=&quot;43.56&quot;/&gt;&lt;top val=&quot;201.72&quot;/&gt;&lt;width val=&quot;546.36&quot;/&gt;&lt;height val=&quot;134.64&quot;/&gt;&lt;/ThreeDShapeInfo&gt;"/>
</p:tagLst>
</file>

<file path=ppt/tags/tag108.xml><?xml version="1.0" encoding="utf-8"?>
<p:tagLst xmlns:a="http://schemas.openxmlformats.org/drawingml/2006/main" xmlns:r="http://schemas.openxmlformats.org/officeDocument/2006/relationships" xmlns:p="http://schemas.openxmlformats.org/presentationml/2006/main">
  <p:tag name="PRESENTER_SHAPEINFO" val="&lt;ThreeDShapeInfo&gt;&lt;uuid val=&quot;{B4C17515-1ED1-4556-8C70-34E6B7756DB4}&quot;/&gt;&lt;filename val=&quot;C:\DOCUME~1\DEBORA~1\LOCALS~1\Temp\PR\data\asimages\{B4C17515-1ED1-4556-8C70-34E6B7756DB4}.png&quot;/&gt;&lt;hasEffects val=&quot;1&quot;/&gt;&lt;left val=&quot;18.72&quot;/&gt;&lt;top val=&quot;11.28&quot;/&gt;&lt;width val=&quot;671.64&quot;/&gt;&lt;height val=&quot;98.64&quot;/&gt;&lt;/ThreeDShapeInfo&gt;"/>
</p:tagLst>
</file>

<file path=ppt/tags/tag109.xml><?xml version="1.0" encoding="utf-8"?>
<p:tagLst xmlns:a="http://schemas.openxmlformats.org/drawingml/2006/main" xmlns:r="http://schemas.openxmlformats.org/officeDocument/2006/relationships" xmlns:p="http://schemas.openxmlformats.org/presentationml/2006/main">
  <p:tag name="PRESENTER_SHAPEINFO" val="&lt;ThreeDShapeInfo&gt;&lt;uuid val=&quot;{8C383906-47FC-405E-917E-1C31579231FE}&quot;/&gt;&lt;filename val=&quot;C:\DOCUME~1\DEBORA~1\LOCALS~1\Temp\PR\data\asimages\{8C383906-47FC-405E-917E-1C31579231FE}.png&quot;/&gt;&lt;hasEffects val=&quot;1&quot;/&gt;&lt;left val=&quot;543.72&quot;/&gt;&lt;top val=&quot;414.72&quot;/&gt;&lt;width val=&quot;160.68&quot;/&gt;&lt;height val=&quot;174.96&quot;/&gt;&lt;/ThreeDShapeInfo&gt;"/>
</p:tagLst>
</file>

<file path=ppt/tags/tag110.xml><?xml version="1.0" encoding="utf-8"?>
<p:tagLst xmlns:a="http://schemas.openxmlformats.org/drawingml/2006/main" xmlns:r="http://schemas.openxmlformats.org/officeDocument/2006/relationships" xmlns:p="http://schemas.openxmlformats.org/presentationml/2006/main">
  <p:tag name="PRESENTER_SHAPEINFO" val="&lt;ThreeDShapeInfo&gt;&lt;uuid val=&quot;{15F76201-7AD1-4859-8A56-AF7A432A1FD0}&quot;/&gt;&lt;filename val=&quot;C:\DOCUME~1\DEBORA~1\LOCALS~1\Temp\PR\data\asimages\{15F76201-7AD1-4859-8A56-AF7A432A1FD0}.png&quot;/&gt;&lt;hasEffects val=&quot;1&quot;/&gt;&lt;left val=&quot;43.56&quot;/&gt;&lt;top val=&quot;201.72&quot;/&gt;&lt;width val=&quot;567.36&quot;/&gt;&lt;height val=&quot;172.92&quot;/&gt;&lt;/ThreeDShapeInfo&gt;"/>
</p:tagLst>
</file>

<file path=ppt/tags/tag1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D7F37DB7-CF2E-48A0-A5C8-4EFA014896AE}&quot;/&gt;&lt;filename val=&quot;C:\DOCUME~1\DEBORA~1\LOCALS~1\Temp\PR\data\asimages\{D7F37DB7-CF2E-48A0-A5C8-4EFA014896AE}.png&quot;/&gt;&lt;hasEffects val=&quot;1&quot;/&gt;&lt;left val=&quot;18.72&quot;/&gt;&lt;top val=&quot;11.28&quot;/&gt;&lt;width val=&quot;671.64&quot;/&gt;&lt;height val=&quot;98.64&quot;/&gt;&lt;/ThreeDShapeInfo&gt;"/>
</p:tagLst>
</file>

<file path=ppt/tags/tag1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0023A5A3-CB5C-4174-AB8F-56538A324F29}&quot;/&gt;&lt;filename val=&quot;C:\DOCUME~1\DEBORA~1\LOCALS~1\Temp\PR\data\asimages\{0023A5A3-CB5C-4174-AB8F-56538A324F29}.png&quot;/&gt;&lt;hasEffects val=&quot;1&quot;/&gt;&lt;left val=&quot;543.72&quot;/&gt;&lt;top val=&quot;414.72&quot;/&gt;&lt;width val=&quot;160.68&quot;/&gt;&lt;height val=&quot;174.96&quot;/&gt;&lt;/ThreeDShapeInfo&gt;"/>
</p:tagLst>
</file>

<file path=ppt/tags/tag1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34423F69-F12F-4FD5-A790-6E25DD06564E}&quot;/&gt;&lt;filename val=&quot;C:\DOCUME~1\DEBORA~1\LOCALS~1\Temp\PR\data\asimages\{34423F69-F12F-4FD5-A790-6E25DD06564E}.png&quot;/&gt;&lt;hasEffects val=&quot;1&quot;/&gt;&lt;left val=&quot;43.56&quot;/&gt;&lt;top val=&quot;201.72&quot;/&gt;&lt;width val=&quot;546.36&quot;/&gt;&lt;height val=&quot;134.64&quot;/&gt;&lt;/ThreeDShapeInfo&gt;"/>
</p:tagLst>
</file>

<file path=ppt/tags/tag114.xml><?xml version="1.0" encoding="utf-8"?>
<p:tagLst xmlns:a="http://schemas.openxmlformats.org/drawingml/2006/main" xmlns:r="http://schemas.openxmlformats.org/officeDocument/2006/relationships" xmlns:p="http://schemas.openxmlformats.org/presentationml/2006/main">
  <p:tag name="PRESENTER_SHAPEINFO" val="&lt;ThreeDShapeInfo&gt;&lt;uuid val=&quot;{5B3C7C84-2AE7-4ABF-B523-265A191C3912}&quot;/&gt;&lt;filename val=&quot;C:\DOCUME~1\DEBORA~1\LOCALS~1\Temp\PR\data\asimages\{5B3C7C84-2AE7-4ABF-B523-265A191C3912}.png&quot;/&gt;&lt;hasEffects val=&quot;1&quot;/&gt;&lt;left val=&quot;18.72&quot;/&gt;&lt;top val=&quot;11.28&quot;/&gt;&lt;width val=&quot;671.64&quot;/&gt;&lt;height val=&quot;98.64&quot;/&gt;&lt;/ThreeDShapeInfo&gt;"/>
</p:tagLst>
</file>

<file path=ppt/tags/tag1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8555CB40-9BBE-4354-A1CD-237DBEE89E31}&quot;/&gt;&lt;filename val=&quot;C:\DOCUME~1\DEBORA~1\LOCALS~1\Temp\PR\data\asimages\{8555CB40-9BBE-4354-A1CD-237DBEE89E31}.png&quot;/&gt;&lt;hasEffects val=&quot;1&quot;/&gt;&lt;left val=&quot;543.72&quot;/&gt;&lt;top val=&quot;414.72&quot;/&gt;&lt;width val=&quot;160.68&quot;/&gt;&lt;height val=&quot;174.96&quot;/&gt;&lt;/ThreeDShapeInfo&gt;"/>
</p:tagLst>
</file>

<file path=ppt/tags/tag116.xml><?xml version="1.0" encoding="utf-8"?>
<p:tagLst xmlns:a="http://schemas.openxmlformats.org/drawingml/2006/main" xmlns:r="http://schemas.openxmlformats.org/officeDocument/2006/relationships" xmlns:p="http://schemas.openxmlformats.org/presentationml/2006/main">
  <p:tag name="PRESENTER_SHAPEINFO" val="&lt;ThreeDShapeInfo&gt;&lt;uuid val=&quot;{49FEDE6A-E9EA-479B-A116-350EC3C90FA9}&quot;/&gt;&lt;filename val=&quot;C:\DOCUME~1\DEBORA~1\LOCALS~1\Temp\PR\data\asimages\{49FEDE6A-E9EA-479B-A116-350EC3C90FA9}.png&quot;/&gt;&lt;hasEffects val=&quot;1&quot;/&gt;&lt;left val=&quot;43.56&quot;/&gt;&lt;top val=&quot;201.72&quot;/&gt;&lt;width val=&quot;546.36&quot;/&gt;&lt;height val=&quot;172.92&quot;/&gt;&lt;/ThreeDShapeInfo&gt;"/>
</p:tagLst>
</file>

<file path=ppt/tags/tag117.xml><?xml version="1.0" encoding="utf-8"?>
<p:tagLst xmlns:a="http://schemas.openxmlformats.org/drawingml/2006/main" xmlns:r="http://schemas.openxmlformats.org/officeDocument/2006/relationships" xmlns:p="http://schemas.openxmlformats.org/presentationml/2006/main">
  <p:tag name="PRESENTER_SHAPEINFO" val="&lt;ThreeDShapeInfo&gt;&lt;uuid val=&quot;{0FA24CA9-1530-4352-A48D-CF554C516FF6}&quot;/&gt;&lt;filename val=&quot;C:\DOCUME~1\DEBORA~1\LOCALS~1\Temp\PR\data\asimages\{0FA24CA9-1530-4352-A48D-CF554C516FF6}.png&quot;/&gt;&lt;hasEffects val=&quot;1&quot;/&gt;&lt;left val=&quot;18.72&quot;/&gt;&lt;top val=&quot;11.28&quot;/&gt;&lt;width val=&quot;667.2&quot;/&gt;&lt;height val=&quot;98.64&quot;/&gt;&lt;/ThreeDShapeInfo&gt;"/>
</p:tagLst>
</file>

<file path=ppt/tags/tag118.xml><?xml version="1.0" encoding="utf-8"?>
<p:tagLst xmlns:a="http://schemas.openxmlformats.org/drawingml/2006/main" xmlns:r="http://schemas.openxmlformats.org/officeDocument/2006/relationships" xmlns:p="http://schemas.openxmlformats.org/presentationml/2006/main">
  <p:tag name="PRESENTER_SHAPEINFO" val="&lt;ThreeDShapeInfo&gt;&lt;uuid val=&quot;{6AF69738-2AF5-4226-B5BC-62D9FE298EBC}&quot;/&gt;&lt;filename val=&quot;C:\DOCUME~1\DEBORA~1\LOCALS~1\Temp\PR\data\asimages\{6AF69738-2AF5-4226-B5BC-62D9FE298EBC}.png&quot;/&gt;&lt;hasEffects val=&quot;1&quot;/&gt;&lt;left val=&quot;543.72&quot;/&gt;&lt;top val=&quot;414.72&quot;/&gt;&lt;width val=&quot;160.68&quot;/&gt;&lt;height val=&quot;174.96&quot;/&gt;&lt;/ThreeDShapeInfo&gt;"/>
</p:tagLst>
</file>

<file path=ppt/tags/tag119.xml><?xml version="1.0" encoding="utf-8"?>
<p:tagLst xmlns:a="http://schemas.openxmlformats.org/drawingml/2006/main" xmlns:r="http://schemas.openxmlformats.org/officeDocument/2006/relationships" xmlns:p="http://schemas.openxmlformats.org/presentationml/2006/main">
  <p:tag name="PRESENTER_SHAPEINFO" val="&lt;ThreeDShapeInfo&gt;&lt;uuid val=&quot;{682D00B6-CFE9-4B11-A2B6-25D4FB330DB7}&quot;/&gt;&lt;filename val=&quot;C:\DOCUME~1\DEBORA~1\LOCALS~1\Temp\PR\data\asimages\{682D00B6-CFE9-4B11-A2B6-25D4FB330DB7}.png&quot;/&gt;&lt;hasEffects val=&quot;1&quot;/&gt;&lt;left val=&quot;19.56&quot;/&gt;&lt;top val=&quot;153.72&quot;/&gt;&lt;width val=&quot;684.36&quot;/&gt;&lt;height val=&quot;250.2&quot;/&gt;&lt;/ThreeDShapeInfo&gt;"/>
</p:tagLst>
</file>

<file path=ppt/tags/tag1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8D1A0BA2-3E39-449D-B642-E50E248BBD12}&quot;/&gt;&lt;filename val=&quot;C:\DOCUME~1\DEBORA~1\LOCALS~1\Temp\PR\data\asimages\{8D1A0BA2-3E39-449D-B642-E50E248BBD12}.png&quot;/&gt;&lt;hasEffects val=&quot;1&quot;/&gt;&lt;left val=&quot;18.72&quot;/&gt;&lt;top val=&quot;11.28&quot;/&gt;&lt;width val=&quot;667.2&quot;/&gt;&lt;height val=&quot;98.64&quot;/&gt;&lt;/ThreeDShapeInfo&gt;"/>
</p:tagLst>
</file>

<file path=ppt/tags/tag1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98CA45F2-DF94-417D-A800-64CDBC914C6F}&quot;/&gt;&lt;filename val=&quot;C:\DOCUME~1\DEBORA~1\LOCALS~1\Temp\PR\data\asimages\{98CA45F2-DF94-417D-A800-64CDBC914C6F}.png&quot;/&gt;&lt;hasEffects val=&quot;1&quot;/&gt;&lt;left val=&quot;543.72&quot;/&gt;&lt;top val=&quot;414.72&quot;/&gt;&lt;width val=&quot;160.68&quot;/&gt;&lt;height val=&quot;174.96&quot;/&gt;&lt;/ThreeDShapeInfo&gt;"/>
</p:tagLst>
</file>

<file path=ppt/tags/tag1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4D49540F-4580-423B-8056-6AA77AE80ABB}&quot;/&gt;&lt;filename val=&quot;C:\DOCUME~1\DEBORA~1\LOCALS~1\Temp\PR\data\asimages\{4D49540F-4580-423B-8056-6AA77AE80ABB}.png&quot;/&gt;&lt;hasEffects val=&quot;1&quot;/&gt;&lt;left val=&quot;19.56&quot;/&gt;&lt;top val=&quot;153.72&quot;/&gt;&lt;width val=&quot;684.36&quot;/&gt;&lt;height val=&quot;95.64&quot;/&gt;&lt;/ThreeDShapeInfo&gt;"/>
</p:tagLst>
</file>

<file path=ppt/tags/tag123.xml><?xml version="1.0" encoding="utf-8"?>
<p:tagLst xmlns:a="http://schemas.openxmlformats.org/drawingml/2006/main" xmlns:r="http://schemas.openxmlformats.org/officeDocument/2006/relationships" xmlns:p="http://schemas.openxmlformats.org/presentationml/2006/main">
  <p:tag name="PRESENTER_SHAPEINFO" val="&lt;ThreeDShapeInfo&gt;&lt;uuid val=&quot;{8D1A0BA2-3E39-449D-B642-E50E248BBD12}&quot;/&gt;&lt;filename val=&quot;C:\DOCUME~1\DEBORA~1\LOCALS~1\Temp\PR\data\asimages\{8D1A0BA2-3E39-449D-B642-E50E248BBD12}.png&quot;/&gt;&lt;hasEffects val=&quot;1&quot;/&gt;&lt;left val=&quot;18.72&quot;/&gt;&lt;top val=&quot;11.28&quot;/&gt;&lt;width val=&quot;667.2&quot;/&gt;&lt;height val=&quot;98.64&quot;/&gt;&lt;/ThreeDShapeInfo&gt;"/>
</p:tagLst>
</file>

<file path=ppt/tags/tag1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98CA45F2-DF94-417D-A800-64CDBC914C6F}&quot;/&gt;&lt;filename val=&quot;C:\DOCUME~1\DEBORA~1\LOCALS~1\Temp\PR\data\asimages\{98CA45F2-DF94-417D-A800-64CDBC914C6F}.png&quot;/&gt;&lt;hasEffects val=&quot;1&quot;/&gt;&lt;left val=&quot;543.72&quot;/&gt;&lt;top val=&quot;414.72&quot;/&gt;&lt;width val=&quot;160.68&quot;/&gt;&lt;height val=&quot;174.96&quot;/&gt;&lt;/ThreeDShapeInfo&gt;"/>
</p:tagLst>
</file>

<file path=ppt/tags/tag1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4D49540F-4580-423B-8056-6AA77AE80ABB}&quot;/&gt;&lt;filename val=&quot;C:\DOCUME~1\DEBORA~1\LOCALS~1\Temp\PR\data\asimages\{4D49540F-4580-423B-8056-6AA77AE80ABB}.png&quot;/&gt;&lt;hasEffects val=&quot;1&quot;/&gt;&lt;left val=&quot;19.56&quot;/&gt;&lt;top val=&quot;153.72&quot;/&gt;&lt;width val=&quot;684.36&quot;/&gt;&lt;height val=&quot;95.64&quot;/&gt;&lt;/ThreeDShapeInfo&gt;"/>
</p:tagLst>
</file>

<file path=ppt/tags/tag126.xml><?xml version="1.0" encoding="utf-8"?>
<p:tagLst xmlns:a="http://schemas.openxmlformats.org/drawingml/2006/main" xmlns:r="http://schemas.openxmlformats.org/officeDocument/2006/relationships" xmlns:p="http://schemas.openxmlformats.org/presentationml/2006/main">
  <p:tag name="PRESENTER_SHAPEINFO" val="&lt;ThreeDShapeInfo&gt;&lt;uuid val=&quot;{28BECA3A-CF50-4630-AAF7-16F3E8C61EAD}&quot;/&gt;&lt;filename val=&quot;C:\DOCUME~1\DEBORA~1\LOCALS~1\Temp\PR\data\asimages\{28BECA3A-CF50-4630-AAF7-16F3E8C61EAD}.png&quot;/&gt;&lt;hasEffects val=&quot;1&quot;/&gt;&lt;left val=&quot;35.28&quot;/&gt;&lt;top val=&quot;261.72&quot;/&gt;&lt;width val=&quot;683.64&quot;/&gt;&lt;height val=&quot;134.64&quot;/&gt;&lt;/ThreeDShapeInfo&gt;"/>
</p:tagLst>
</file>

<file path=ppt/tags/tag1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3A4580F3-CBC9-48D1-8F3B-C1F28BABFA48}&quot;/&gt;&lt;filename val=&quot;C:\DOCUME~1\DEBORA~1\LOCALS~1\Temp\PR\data\asimages\{3A4580F3-CBC9-48D1-8F3B-C1F28BABFA48}.png&quot;/&gt;&lt;hasEffects val=&quot;1&quot;/&gt;&lt;left val=&quot;18.72&quot;/&gt;&lt;top val=&quot;11.28&quot;/&gt;&lt;width val=&quot;667.2&quot;/&gt;&lt;height val=&quot;98.64&quot;/&gt;&lt;/ThreeDShapeInfo&gt;"/>
</p:tagLst>
</file>

<file path=ppt/tags/tag128.xml><?xml version="1.0" encoding="utf-8"?>
<p:tagLst xmlns:a="http://schemas.openxmlformats.org/drawingml/2006/main" xmlns:r="http://schemas.openxmlformats.org/officeDocument/2006/relationships" xmlns:p="http://schemas.openxmlformats.org/presentationml/2006/main">
  <p:tag name="PRESENTER_SHAPEINFO" val="&lt;ThreeDShapeInfo&gt;&lt;uuid val=&quot;{DDE90761-D1B9-4C97-BD05-11D1CA41C161}&quot;/&gt;&lt;filename val=&quot;C:\DOCUME~1\DEBORA~1\LOCALS~1\Temp\PR\data\asimages\{DDE90761-D1B9-4C97-BD05-11D1CA41C161}.png&quot;/&gt;&lt;hasEffects val=&quot;1&quot;/&gt;&lt;left val=&quot;543.72&quot;/&gt;&lt;top val=&quot;414.72&quot;/&gt;&lt;width val=&quot;160.68&quot;/&gt;&lt;height val=&quot;174.96&quot;/&gt;&lt;/ThreeDShapeInfo&gt;"/>
</p:tagLst>
</file>

<file path=ppt/tags/tag1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A37F692E-2636-48D6-8457-C0BE712A753B}&quot;/&gt;&lt;filename val=&quot;C:\DOCUME~1\DEBORA~1\LOCALS~1\Temp\PR\data\asimages\{A37F692E-2636-48D6-8457-C0BE712A753B}.png&quot;/&gt;&lt;hasEffects val=&quot;1&quot;/&gt;&lt;left val=&quot;19.56&quot;/&gt;&lt;top val=&quot;153.72&quot;/&gt;&lt;width val=&quot;684.36&quot;/&gt;&lt;height val=&quot;95.64&quot;/&gt;&lt;/ThreeDShapeInfo&gt;"/>
</p:tagLst>
</file>

<file path=ppt/tags/tag1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AAFE9360-A62E-4215-9FC4-B5E93B78B8D7}&quot;/&gt;&lt;filename val=&quot;C:\DOCUME~1\DEBORA~1\LOCALS~1\Temp\PR\data\asimages\{AAFE9360-A62E-4215-9FC4-B5E93B78B8D7}.png&quot;/&gt;&lt;hasEffects val=&quot;1&quot;/&gt;&lt;left val=&quot;35.28&quot;/&gt;&lt;top val=&quot;261.72&quot;/&gt;&lt;width val=&quot;668.64&quot;/&gt;&lt;height val=&quot;172.92&quot;/&gt;&lt;/ThreeDShapeInfo&gt;"/>
</p:tagLst>
</file>

<file path=ppt/tags/tag131.xml><?xml version="1.0" encoding="utf-8"?>
<p:tagLst xmlns:a="http://schemas.openxmlformats.org/drawingml/2006/main" xmlns:r="http://schemas.openxmlformats.org/officeDocument/2006/relationships" xmlns:p="http://schemas.openxmlformats.org/presentationml/2006/main">
  <p:tag name="PRESENTER_SHAPEINFO" val="&lt;ThreeDShapeInfo&gt;&lt;uuid val=&quot;{6439BAB7-9D2E-4D78-8AF8-6BDA970725A1}&quot;/&gt;&lt;filename val=&quot;C:\DOCUME~1\DEBORA~1\LOCALS~1\Temp\PR\data\asimages\{6439BAB7-9D2E-4D78-8AF8-6BDA970725A1}.png&quot;/&gt;&lt;hasEffects val=&quot;1&quot;/&gt;&lt;left val=&quot;18.72&quot;/&gt;&lt;top val=&quot;11.28&quot;/&gt;&lt;width val=&quot;667.2&quot;/&gt;&lt;height val=&quot;98.64&quot;/&gt;&lt;/ThreeDShapeInfo&gt;"/>
</p:tagLst>
</file>

<file path=ppt/tags/tag1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DA592572-40C9-491B-B33B-1BA5B4EA106E}&quot;/&gt;&lt;filename val=&quot;C:\DOCUME~1\DEBORA~1\LOCALS~1\Temp\PR\data\asimages\{DA592572-40C9-491B-B33B-1BA5B4EA106E}.png&quot;/&gt;&lt;hasEffects val=&quot;1&quot;/&gt;&lt;left val=&quot;543.72&quot;/&gt;&lt;top val=&quot;414.72&quot;/&gt;&lt;width val=&quot;160.68&quot;/&gt;&lt;height val=&quot;174.96&quot;/&gt;&lt;/ThreeDShapeInfo&gt;"/>
</p:tagLst>
</file>

<file path=ppt/tags/tag133.xml><?xml version="1.0" encoding="utf-8"?>
<p:tagLst xmlns:a="http://schemas.openxmlformats.org/drawingml/2006/main" xmlns:r="http://schemas.openxmlformats.org/officeDocument/2006/relationships" xmlns:p="http://schemas.openxmlformats.org/presentationml/2006/main">
  <p:tag name="PRESENTER_SHAPEINFO" val="&lt;ThreeDShapeInfo&gt;&lt;uuid val=&quot;{BA8C8E14-A2A3-4093-8776-9B7B036668C3}&quot;/&gt;&lt;filename val=&quot;C:\DOCUME~1\DEBORA~1\LOCALS~1\Temp\PR\data\asimages\{BA8C8E14-A2A3-4093-8776-9B7B036668C3}.png&quot;/&gt;&lt;hasEffects val=&quot;1&quot;/&gt;&lt;left val=&quot;19.56&quot;/&gt;&lt;top val=&quot;153.72&quot;/&gt;&lt;width val=&quot;684.36&quot;/&gt;&lt;height val=&quot;95.64&quot;/&gt;&lt;/ThreeDShapeInfo&gt;"/>
</p:tagLst>
</file>

<file path=ppt/tags/tag134.xml><?xml version="1.0" encoding="utf-8"?>
<p:tagLst xmlns:a="http://schemas.openxmlformats.org/drawingml/2006/main" xmlns:r="http://schemas.openxmlformats.org/officeDocument/2006/relationships" xmlns:p="http://schemas.openxmlformats.org/presentationml/2006/main">
  <p:tag name="PRESENTER_SHAPEINFO" val="&lt;ThreeDShapeInfo&gt;&lt;uuid val=&quot;{81C2B0E9-1421-4D06-959F-336D9CC5DC53}&quot;/&gt;&lt;filename val=&quot;C:\DOCUME~1\DEBORA~1\LOCALS~1\Temp\PR\data\asimages\{81C2B0E9-1421-4D06-959F-336D9CC5DC53}.png&quot;/&gt;&lt;hasEffects val=&quot;1&quot;/&gt;&lt;left val=&quot;35.28&quot;/&gt;&lt;top val=&quot;261.72&quot;/&gt;&lt;width val=&quot;670.8&quot;/&gt;&lt;height val=&quot;211.2&quot;/&gt;&lt;/ThreeDShapeInfo&gt;"/>
</p:tagLst>
</file>

<file path=ppt/tags/tag135.xml><?xml version="1.0" encoding="utf-8"?>
<p:tagLst xmlns:a="http://schemas.openxmlformats.org/drawingml/2006/main" xmlns:r="http://schemas.openxmlformats.org/officeDocument/2006/relationships" xmlns:p="http://schemas.openxmlformats.org/presentationml/2006/main">
  <p:tag name="PRESENTER_SHAPEINFO" val="&lt;ThreeDShapeInfo&gt;&lt;uuid val=&quot;{755FCDDE-5729-42E3-A36E-69FFFF54757C}&quot;/&gt;&lt;filename val=&quot;C:\DOCUME~1\DEBORA~1\LOCALS~1\Temp\PR\data\asimages\{755FCDDE-5729-42E3-A36E-69FFFF54757C}.png&quot;/&gt;&lt;hasEffects val=&quot;1&quot;/&gt;&lt;left val=&quot;18.72&quot;/&gt;&lt;top val=&quot;11.28&quot;/&gt;&lt;width val=&quot;667.2&quot;/&gt;&lt;height val=&quot;98.64&quot;/&gt;&lt;/ThreeDShapeInfo&gt;"/>
</p:tagLst>
</file>

<file path=ppt/tags/tag1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7E73315E-82F3-4A11-9319-0198F76D7D76}&quot;/&gt;&lt;filename val=&quot;C:\DOCUME~1\DEBORA~1\LOCALS~1\Temp\PR\data\asimages\{7E73315E-82F3-4A11-9319-0198F76D7D76}.png&quot;/&gt;&lt;hasEffects val=&quot;1&quot;/&gt;&lt;left val=&quot;543.72&quot;/&gt;&lt;top val=&quot;414.72&quot;/&gt;&lt;width val=&quot;160.68&quot;/&gt;&lt;height val=&quot;174.96&quot;/&gt;&lt;/ThreeDShapeInfo&gt;"/>
</p:tagLst>
</file>

<file path=ppt/tags/tag137.xml><?xml version="1.0" encoding="utf-8"?>
<p:tagLst xmlns:a="http://schemas.openxmlformats.org/drawingml/2006/main" xmlns:r="http://schemas.openxmlformats.org/officeDocument/2006/relationships" xmlns:p="http://schemas.openxmlformats.org/presentationml/2006/main">
  <p:tag name="PRESENTER_SHAPEINFO" val="&lt;ThreeDShapeInfo&gt;&lt;uuid val=&quot;{B81F091D-C112-45AA-812E-FCB06F5957FB}&quot;/&gt;&lt;filename val=&quot;C:\DOCUME~1\DEBORA~1\LOCALS~1\Temp\PR\data\asimages\{B81F091D-C112-45AA-812E-FCB06F5957FB}.png&quot;/&gt;&lt;hasEffects val=&quot;1&quot;/&gt;&lt;left val=&quot;19.56&quot;/&gt;&lt;top val=&quot;153.72&quot;/&gt;&lt;width val=&quot;684.36&quot;/&gt;&lt;height val=&quot;95.64&quot;/&gt;&lt;/ThreeDShapeInfo&gt;"/>
</p:tagLst>
</file>

<file path=ppt/tags/tag138.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6624EB-85C7-42E9-B8CD-F5D07A5774FB}&quot;/&gt;&lt;filename val=&quot;C:\DOCUME~1\DEBORA~1\LOCALS~1\Temp\PR\data\asimages\{516624EB-85C7-42E9-B8CD-F5D07A5774FB}.png&quot;/&gt;&lt;hasEffects val=&quot;1&quot;/&gt;&lt;left val=&quot;35.28&quot;/&gt;&lt;top val=&quot;261.72&quot;/&gt;&lt;width val=&quot;668.64&quot;/&gt;&lt;height val=&quot;172.92&quot;/&gt;&lt;/ThreeDShapeInfo&gt;"/>
</p:tagLst>
</file>

<file path=ppt/tags/tag1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60C2D610-050E-4259-992F-1DC19821B591}&quot;/&gt;&lt;filename val=&quot;C:\DOCUME~1\DEBORA~1\LOCALS~1\Temp\PR\data\asimages\{60C2D610-050E-4259-992F-1DC19821B591}.png&quot;/&gt;&lt;hasEffects val=&quot;1&quot;/&gt;&lt;left val=&quot;18.72&quot;/&gt;&lt;top val=&quot;11.28&quot;/&gt;&lt;width val=&quot;667.2&quot;/&gt;&lt;height val=&quot;98.64&quot;/&gt;&lt;/ThreeDShapeInfo&gt;"/>
</p:tagLst>
</file>

<file path=ppt/tags/tag140.xml><?xml version="1.0" encoding="utf-8"?>
<p:tagLst xmlns:a="http://schemas.openxmlformats.org/drawingml/2006/main" xmlns:r="http://schemas.openxmlformats.org/officeDocument/2006/relationships" xmlns:p="http://schemas.openxmlformats.org/presentationml/2006/main">
  <p:tag name="PRESENTER_SHAPEINFO" val="&lt;ThreeDShapeInfo&gt;&lt;uuid val=&quot;{D5DB18B5-050C-4E0E-AC26-C69E232C179D}&quot;/&gt;&lt;filename val=&quot;C:\DOCUME~1\DEBORA~1\LOCALS~1\Temp\PR\data\asimages\{D5DB18B5-050C-4E0E-AC26-C69E232C179D}.png&quot;/&gt;&lt;hasEffects val=&quot;1&quot;/&gt;&lt;left val=&quot;543.72&quot;/&gt;&lt;top val=&quot;414.72&quot;/&gt;&lt;width val=&quot;160.68&quot;/&gt;&lt;height val=&quot;174.96&quot;/&gt;&lt;/ThreeDShapeInfo&gt;"/>
</p:tagLst>
</file>

<file path=ppt/tags/tag141.xml><?xml version="1.0" encoding="utf-8"?>
<p:tagLst xmlns:a="http://schemas.openxmlformats.org/drawingml/2006/main" xmlns:r="http://schemas.openxmlformats.org/officeDocument/2006/relationships" xmlns:p="http://schemas.openxmlformats.org/presentationml/2006/main">
  <p:tag name="PRESENTER_SHAPEINFO" val="&lt;ThreeDShapeInfo&gt;&lt;uuid val=&quot;{08D20B4B-5A12-4D76-8F8C-237F888801F9}&quot;/&gt;&lt;filename val=&quot;C:\DOCUME~1\DEBORA~1\LOCALS~1\Temp\PR\data\asimages\{08D20B4B-5A12-4D76-8F8C-237F888801F9}.png&quot;/&gt;&lt;hasEffects val=&quot;1&quot;/&gt;&lt;left val=&quot;19.56&quot;/&gt;&lt;top val=&quot;117.72&quot;/&gt;&lt;width val=&quot;691.8&quot;/&gt;&lt;height val=&quot;366.36&quot;/&gt;&lt;/ThreeDShapeInfo&gt;"/>
</p:tagLst>
</file>

<file path=ppt/tags/tag1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B8E4B8A9-E4F6-4CF0-BF96-48F9B182AD98}&quot;/&gt;&lt;filename val=&quot;C:\DOCUME~1\DEBORA~1\LOCALS~1\Temp\PR\data\asimages\{B8E4B8A9-E4F6-4CF0-BF96-48F9B182AD98}.png&quot;/&gt;&lt;hasEffects val=&quot;1&quot;/&gt;&lt;left val=&quot;112.56&quot;/&gt;&lt;top val=&quot;177&quot;/&gt;&lt;width val=&quot;491.28&quot;/&gt;&lt;height val=&quot;393.84&quot;/&gt;&lt;/ThreeDShapeInfo&gt;"/>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2">
      <a:dk1>
        <a:sysClr val="windowText" lastClr="000000"/>
      </a:dk1>
      <a:lt1>
        <a:sysClr val="window" lastClr="FFFFFF"/>
      </a:lt1>
      <a:dk2>
        <a:srgbClr val="DE998E"/>
      </a:dk2>
      <a:lt2>
        <a:srgbClr val="C85B58"/>
      </a:lt2>
      <a:accent1>
        <a:srgbClr val="94B6D2"/>
      </a:accent1>
      <a:accent2>
        <a:srgbClr val="A5AB81"/>
      </a:accent2>
      <a:accent3>
        <a:srgbClr val="E9BEB5"/>
      </a:accent3>
      <a:accent4>
        <a:srgbClr val="CC91E7"/>
      </a:accent4>
      <a:accent5>
        <a:srgbClr val="B3984D"/>
      </a:accent5>
      <a:accent6>
        <a:srgbClr val="A9A1A1"/>
      </a:accent6>
      <a:hlink>
        <a:srgbClr val="000000"/>
      </a:hlink>
      <a:folHlink>
        <a:srgbClr val="00000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1235</TotalTime>
  <Words>783</Words>
  <Application>Microsoft Office PowerPoint</Application>
  <PresentationFormat>On-screen Show (4:3)</PresentationFormat>
  <Paragraphs>94</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Paper</vt:lpstr>
      <vt:lpstr>Corporate Community  Services Sponsors</vt:lpstr>
      <vt:lpstr>About Project Night Night</vt:lpstr>
      <vt:lpstr>About Project Night Night</vt:lpstr>
      <vt:lpstr>About Project Night Night</vt:lpstr>
      <vt:lpstr>About Project Night Night</vt:lpstr>
      <vt:lpstr>About Project Night Night</vt:lpstr>
      <vt:lpstr>About Project Night Night</vt:lpstr>
      <vt:lpstr>About Project Night Night</vt:lpstr>
      <vt:lpstr>About Project Night Night</vt:lpstr>
      <vt:lpstr>About Project Night Night</vt:lpstr>
      <vt:lpstr>The Night Night Package</vt:lpstr>
      <vt:lpstr>The Night Night Package</vt:lpstr>
      <vt:lpstr>The Night Night Package</vt:lpstr>
      <vt:lpstr>The Night Night Package</vt:lpstr>
      <vt:lpstr>The Night Night Package</vt:lpstr>
      <vt:lpstr>Corporate Sponsors and Volunteers</vt:lpstr>
      <vt:lpstr>Corporate Sponsors and Volunteers</vt:lpstr>
      <vt:lpstr>Corporate Sponsors and Volunteers</vt:lpstr>
      <vt:lpstr>Corporate Sponsors and Volunteers</vt:lpstr>
      <vt:lpstr>Project Night Night Accomplishments</vt:lpstr>
      <vt:lpstr>Project Night Night Accomplishments</vt:lpstr>
      <vt:lpstr>Project Night Night Accomplishments</vt:lpstr>
      <vt:lpstr>Project Night Night Accomplishments</vt:lpstr>
      <vt:lpstr>Project Night Night Accomplishments</vt:lpstr>
      <vt:lpstr>Project Night Night Accomplishments</vt:lpstr>
      <vt:lpstr>Project Night Night Accomplishments</vt:lpstr>
      <vt:lpstr>Project Night Night Accomplishments</vt:lpstr>
      <vt:lpstr>A note from Kendra Robins, Founder</vt:lpstr>
      <vt:lpstr>A note from Kendra Robins, Founder</vt:lpstr>
      <vt:lpstr>A note from Kendra Robins, Founder</vt:lpstr>
      <vt:lpstr>A note from Kendra Robins, Founder</vt:lpstr>
      <vt:lpstr>A note from Kendra Robins, Founder</vt:lpstr>
      <vt:lpstr>A note from Kendra Robins, Founder</vt:lpstr>
      <vt:lpstr>A note from Kendra Robins, Founder</vt:lpstr>
      <vt:lpstr>Slide 35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Deborah Myers</dc:creator>
  <cp:lastModifiedBy> </cp:lastModifiedBy>
  <cp:revision>141</cp:revision>
  <dcterms:created xsi:type="dcterms:W3CDTF">2010-05-07T05:26:36Z</dcterms:created>
  <dcterms:modified xsi:type="dcterms:W3CDTF">2010-05-11T16:59:30Z</dcterms:modified>
</cp:coreProperties>
</file>